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220.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 id="2147483674" r:id="rId3"/>
    <p:sldMasterId id="2147483686" r:id="rId4"/>
    <p:sldMasterId id="2147483699" r:id="rId5"/>
    <p:sldMasterId id="2147483712" r:id="rId6"/>
    <p:sldMasterId id="2147483862" r:id="rId7"/>
    <p:sldMasterId id="2147484022" r:id="rId8"/>
    <p:sldMasterId id="2147484036" r:id="rId9"/>
    <p:sldMasterId id="2147484048" r:id="rId10"/>
    <p:sldMasterId id="2147484060" r:id="rId11"/>
    <p:sldMasterId id="2147484072" r:id="rId12"/>
    <p:sldMasterId id="2147484085" r:id="rId13"/>
    <p:sldMasterId id="2147484098" r:id="rId14"/>
    <p:sldMasterId id="2147484111" r:id="rId15"/>
    <p:sldMasterId id="2147484124" r:id="rId16"/>
    <p:sldMasterId id="2147484132" r:id="rId17"/>
    <p:sldMasterId id="2147484140" r:id="rId18"/>
    <p:sldMasterId id="2147484148" r:id="rId19"/>
    <p:sldMasterId id="2147484156" r:id="rId20"/>
    <p:sldMasterId id="2147484164" r:id="rId21"/>
    <p:sldMasterId id="2147484176" r:id="rId22"/>
  </p:sldMasterIdLst>
  <p:notesMasterIdLst>
    <p:notesMasterId r:id="rId70"/>
  </p:notesMasterIdLst>
  <p:sldIdLst>
    <p:sldId id="359" r:id="rId23"/>
    <p:sldId id="360" r:id="rId24"/>
    <p:sldId id="361" r:id="rId25"/>
    <p:sldId id="341" r:id="rId26"/>
    <p:sldId id="343" r:id="rId27"/>
    <p:sldId id="349" r:id="rId28"/>
    <p:sldId id="350" r:id="rId29"/>
    <p:sldId id="351" r:id="rId30"/>
    <p:sldId id="352" r:id="rId31"/>
    <p:sldId id="344" r:id="rId32"/>
    <p:sldId id="345" r:id="rId33"/>
    <p:sldId id="346" r:id="rId34"/>
    <p:sldId id="347" r:id="rId35"/>
    <p:sldId id="348" r:id="rId36"/>
    <p:sldId id="353" r:id="rId37"/>
    <p:sldId id="354" r:id="rId38"/>
    <p:sldId id="362" r:id="rId39"/>
    <p:sldId id="355" r:id="rId40"/>
    <p:sldId id="356" r:id="rId41"/>
    <p:sldId id="377" r:id="rId42"/>
    <p:sldId id="389" r:id="rId43"/>
    <p:sldId id="385" r:id="rId44"/>
    <p:sldId id="387" r:id="rId45"/>
    <p:sldId id="386" r:id="rId46"/>
    <p:sldId id="388" r:id="rId47"/>
    <p:sldId id="390" r:id="rId48"/>
    <p:sldId id="391" r:id="rId49"/>
    <p:sldId id="393" r:id="rId50"/>
    <p:sldId id="392" r:id="rId51"/>
    <p:sldId id="394" r:id="rId52"/>
    <p:sldId id="395" r:id="rId53"/>
    <p:sldId id="396" r:id="rId54"/>
    <p:sldId id="397" r:id="rId55"/>
    <p:sldId id="398" r:id="rId56"/>
    <p:sldId id="399" r:id="rId57"/>
    <p:sldId id="363" r:id="rId58"/>
    <p:sldId id="364" r:id="rId59"/>
    <p:sldId id="365" r:id="rId60"/>
    <p:sldId id="374" r:id="rId61"/>
    <p:sldId id="366" r:id="rId62"/>
    <p:sldId id="367" r:id="rId63"/>
    <p:sldId id="368" r:id="rId64"/>
    <p:sldId id="370" r:id="rId65"/>
    <p:sldId id="369" r:id="rId66"/>
    <p:sldId id="371" r:id="rId67"/>
    <p:sldId id="372" r:id="rId68"/>
    <p:sldId id="373" r:id="rId69"/>
  </p:sldIdLst>
  <p:sldSz cx="9144000" cy="6858000" type="screen4x3"/>
  <p:notesSz cx="6858000" cy="9144000"/>
  <p:custDataLst>
    <p:tags r:id="rId71"/>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66FF"/>
    <a:srgbClr val="FF3300"/>
    <a:srgbClr val="33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4" autoAdjust="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it-IT" altLang="it-IT"/>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ltLang="it-IT"/>
          </a:p>
        </p:txBody>
      </p:sp>
      <p:sp>
        <p:nvSpPr>
          <p:cNvPr id="1945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it-IT" altLang="it-IT"/>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F922D77-8835-4274-9489-010FF94F522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miter lim="800000"/>
            <a:headEnd/>
            <a:tailEnd/>
          </a:ln>
        </p:spPr>
        <p:txBody>
          <a:bodyPr/>
          <a:lstStyle/>
          <a:p>
            <a:fld id="{BBD62496-219E-4A3B-9421-4FF99A611056}" type="slidenum">
              <a:rPr lang="it-IT" altLang="it-IT" smtClean="0">
                <a:solidFill>
                  <a:srgbClr val="000000"/>
                </a:solidFill>
              </a:rPr>
              <a:pPr/>
              <a:t>3</a:t>
            </a:fld>
            <a:endParaRPr lang="it-IT" altLang="it-IT"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xfrm>
            <a:off x="914400" y="4343400"/>
            <a:ext cx="5029200" cy="4114800"/>
          </a:xfrm>
          <a:noFill/>
        </p:spPr>
        <p:txBody>
          <a:bodyPr/>
          <a:lstStyle/>
          <a:p>
            <a:pPr eaLnBrk="1" hangingPunct="1"/>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miter lim="800000"/>
            <a:headEnd/>
            <a:tailEnd/>
          </a:ln>
        </p:spPr>
        <p:txBody>
          <a:bodyPr/>
          <a:lstStyle/>
          <a:p>
            <a:fld id="{F3612E33-4A82-4D54-85F7-1A771A46F489}" type="slidenum">
              <a:rPr lang="it-IT" altLang="it-IT" smtClean="0"/>
              <a:pPr/>
              <a:t>12</a:t>
            </a:fld>
            <a:endParaRPr lang="it-IT" altLang="it-IT" smtClean="0"/>
          </a:p>
        </p:txBody>
      </p:sp>
      <p:sp>
        <p:nvSpPr>
          <p:cNvPr id="204803" name="Rectangle 2"/>
          <p:cNvSpPr>
            <a:spLocks noRot="1" noChangeArrowheads="1" noTextEdit="1"/>
          </p:cNvSpPr>
          <p:nvPr>
            <p:ph type="sldImg"/>
          </p:nvPr>
        </p:nvSpPr>
        <p:spPr>
          <a:xfrm>
            <a:off x="1289050" y="795338"/>
            <a:ext cx="4279900" cy="3209925"/>
          </a:xfrm>
          <a:ln w="12700" cap="flat">
            <a:solidFill>
              <a:schemeClr val="tx1"/>
            </a:solidFill>
          </a:ln>
        </p:spPr>
      </p:sp>
      <p:sp>
        <p:nvSpPr>
          <p:cNvPr id="204804"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miter lim="800000"/>
            <a:headEnd/>
            <a:tailEnd/>
          </a:ln>
        </p:spPr>
        <p:txBody>
          <a:bodyPr/>
          <a:lstStyle/>
          <a:p>
            <a:fld id="{1680B7E8-1749-43C8-BC07-E98150D25752}" type="slidenum">
              <a:rPr lang="it-IT" altLang="it-IT" smtClean="0"/>
              <a:pPr/>
              <a:t>13</a:t>
            </a:fld>
            <a:endParaRPr lang="it-IT" altLang="it-IT" smtClean="0"/>
          </a:p>
        </p:txBody>
      </p:sp>
      <p:sp>
        <p:nvSpPr>
          <p:cNvPr id="205827" name="Rectangle 2"/>
          <p:cNvSpPr>
            <a:spLocks noRot="1" noChangeArrowheads="1" noTextEdit="1"/>
          </p:cNvSpPr>
          <p:nvPr>
            <p:ph type="sldImg"/>
          </p:nvPr>
        </p:nvSpPr>
        <p:spPr>
          <a:xfrm>
            <a:off x="1289050" y="795338"/>
            <a:ext cx="4279900" cy="3209925"/>
          </a:xfrm>
          <a:ln w="12700" cap="flat">
            <a:solidFill>
              <a:schemeClr val="tx1"/>
            </a:solidFill>
          </a:ln>
        </p:spPr>
      </p:sp>
      <p:sp>
        <p:nvSpPr>
          <p:cNvPr id="205828"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miter lim="800000"/>
            <a:headEnd/>
            <a:tailEnd/>
          </a:ln>
        </p:spPr>
        <p:txBody>
          <a:bodyPr/>
          <a:lstStyle/>
          <a:p>
            <a:fld id="{800C8103-22EF-4046-8F72-79E9AF2A348F}" type="slidenum">
              <a:rPr lang="it-IT" altLang="it-IT" smtClean="0"/>
              <a:pPr/>
              <a:t>14</a:t>
            </a:fld>
            <a:endParaRPr lang="it-IT" altLang="it-IT" smtClean="0"/>
          </a:p>
        </p:txBody>
      </p:sp>
      <p:sp>
        <p:nvSpPr>
          <p:cNvPr id="206851" name="Rectangle 2"/>
          <p:cNvSpPr>
            <a:spLocks noRot="1" noChangeArrowheads="1" noTextEdit="1"/>
          </p:cNvSpPr>
          <p:nvPr>
            <p:ph type="sldImg"/>
          </p:nvPr>
        </p:nvSpPr>
        <p:spPr>
          <a:xfrm>
            <a:off x="1289050" y="795338"/>
            <a:ext cx="4279900" cy="3209925"/>
          </a:xfrm>
          <a:ln w="12700" cap="flat">
            <a:solidFill>
              <a:schemeClr val="tx1"/>
            </a:solidFill>
          </a:ln>
        </p:spPr>
      </p:sp>
      <p:sp>
        <p:nvSpPr>
          <p:cNvPr id="206852"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miter lim="800000"/>
            <a:headEnd/>
            <a:tailEnd/>
          </a:ln>
        </p:spPr>
        <p:txBody>
          <a:bodyPr/>
          <a:lstStyle/>
          <a:p>
            <a:fld id="{1EDF31F6-8034-4268-88FD-2670B21D5964}" type="slidenum">
              <a:rPr lang="it-IT" altLang="it-IT" smtClean="0"/>
              <a:pPr/>
              <a:t>15</a:t>
            </a:fld>
            <a:endParaRPr lang="it-IT" altLang="it-IT" smtClean="0"/>
          </a:p>
        </p:txBody>
      </p:sp>
      <p:sp>
        <p:nvSpPr>
          <p:cNvPr id="207875" name="Rectangle 2"/>
          <p:cNvSpPr>
            <a:spLocks noRot="1" noChangeArrowheads="1" noTextEdit="1"/>
          </p:cNvSpPr>
          <p:nvPr>
            <p:ph type="sldImg"/>
          </p:nvPr>
        </p:nvSpPr>
        <p:spPr>
          <a:xfrm>
            <a:off x="1289050" y="795338"/>
            <a:ext cx="4279900" cy="3209925"/>
          </a:xfrm>
          <a:ln w="12700" cap="flat">
            <a:solidFill>
              <a:schemeClr val="tx1"/>
            </a:solidFill>
          </a:ln>
        </p:spPr>
      </p:sp>
      <p:sp>
        <p:nvSpPr>
          <p:cNvPr id="207876"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miter lim="800000"/>
            <a:headEnd/>
            <a:tailEnd/>
          </a:ln>
        </p:spPr>
        <p:txBody>
          <a:bodyPr/>
          <a:lstStyle/>
          <a:p>
            <a:fld id="{8E46B9A6-EAB3-4788-A68C-F5FD21F2EA9E}" type="slidenum">
              <a:rPr lang="it-IT" altLang="it-IT" smtClean="0"/>
              <a:pPr/>
              <a:t>16</a:t>
            </a:fld>
            <a:endParaRPr lang="it-IT" altLang="it-IT" smtClean="0"/>
          </a:p>
        </p:txBody>
      </p:sp>
      <p:sp>
        <p:nvSpPr>
          <p:cNvPr id="208899" name="Rectangle 2"/>
          <p:cNvSpPr>
            <a:spLocks noRot="1" noChangeArrowheads="1" noTextEdit="1"/>
          </p:cNvSpPr>
          <p:nvPr>
            <p:ph type="sldImg"/>
          </p:nvPr>
        </p:nvSpPr>
        <p:spPr>
          <a:xfrm>
            <a:off x="1289050" y="795338"/>
            <a:ext cx="4279900" cy="3209925"/>
          </a:xfrm>
          <a:ln w="12700" cap="flat">
            <a:solidFill>
              <a:schemeClr val="tx1"/>
            </a:solidFill>
          </a:ln>
        </p:spPr>
      </p:sp>
      <p:sp>
        <p:nvSpPr>
          <p:cNvPr id="208900"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miter lim="800000"/>
            <a:headEnd/>
            <a:tailEnd/>
          </a:ln>
        </p:spPr>
        <p:txBody>
          <a:bodyPr/>
          <a:lstStyle/>
          <a:p>
            <a:fld id="{CA4AB007-EFE8-4211-9422-24E50F8E3741}" type="slidenum">
              <a:rPr lang="it-IT" altLang="it-IT" smtClean="0">
                <a:solidFill>
                  <a:srgbClr val="000000"/>
                </a:solidFill>
              </a:rPr>
              <a:pPr/>
              <a:t>17</a:t>
            </a:fld>
            <a:endParaRPr lang="it-IT" altLang="it-IT" smtClean="0">
              <a:solidFill>
                <a:srgbClr val="000000"/>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xfrm>
            <a:off x="914400" y="4343400"/>
            <a:ext cx="5029200" cy="4114800"/>
          </a:xfrm>
          <a:noFill/>
        </p:spPr>
        <p:txBody>
          <a:bodyPr/>
          <a:lstStyle/>
          <a:p>
            <a:pPr eaLnBrk="1" hangingPunct="1"/>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miter lim="800000"/>
            <a:headEnd/>
            <a:tailEnd/>
          </a:ln>
        </p:spPr>
        <p:txBody>
          <a:bodyPr/>
          <a:lstStyle/>
          <a:p>
            <a:fld id="{E6A44219-C5F0-438D-B4F0-1B2023266E57}" type="slidenum">
              <a:rPr lang="it-IT" altLang="it-IT" smtClean="0"/>
              <a:pPr/>
              <a:t>18</a:t>
            </a:fld>
            <a:endParaRPr lang="it-IT" altLang="it-IT" smtClean="0"/>
          </a:p>
        </p:txBody>
      </p:sp>
      <p:sp>
        <p:nvSpPr>
          <p:cNvPr id="210947" name="Rectangle 2"/>
          <p:cNvSpPr>
            <a:spLocks noRot="1" noChangeArrowheads="1" noTextEdit="1"/>
          </p:cNvSpPr>
          <p:nvPr>
            <p:ph type="sldImg"/>
          </p:nvPr>
        </p:nvSpPr>
        <p:spPr>
          <a:xfrm>
            <a:off x="1289050" y="795338"/>
            <a:ext cx="4279900" cy="3209925"/>
          </a:xfrm>
          <a:ln w="12700" cap="flat">
            <a:solidFill>
              <a:schemeClr val="tx1"/>
            </a:solidFill>
          </a:ln>
        </p:spPr>
      </p:sp>
      <p:sp>
        <p:nvSpPr>
          <p:cNvPr id="210948"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miter lim="800000"/>
            <a:headEnd/>
            <a:tailEnd/>
          </a:ln>
        </p:spPr>
        <p:txBody>
          <a:bodyPr/>
          <a:lstStyle/>
          <a:p>
            <a:fld id="{45F60EF0-01E9-4E2B-AE00-A53295D43440}" type="slidenum">
              <a:rPr lang="it-IT" altLang="it-IT" smtClean="0"/>
              <a:pPr/>
              <a:t>19</a:t>
            </a:fld>
            <a:endParaRPr lang="it-IT" altLang="it-IT" smtClean="0"/>
          </a:p>
        </p:txBody>
      </p:sp>
      <p:sp>
        <p:nvSpPr>
          <p:cNvPr id="211971" name="Rectangle 2"/>
          <p:cNvSpPr>
            <a:spLocks noRot="1" noChangeArrowheads="1" noTextEdit="1"/>
          </p:cNvSpPr>
          <p:nvPr>
            <p:ph type="sldImg"/>
          </p:nvPr>
        </p:nvSpPr>
        <p:spPr>
          <a:xfrm>
            <a:off x="1289050" y="795338"/>
            <a:ext cx="4279900" cy="3209925"/>
          </a:xfrm>
          <a:ln w="12700" cap="flat">
            <a:solidFill>
              <a:schemeClr val="tx1"/>
            </a:solidFill>
          </a:ln>
        </p:spPr>
      </p:sp>
      <p:sp>
        <p:nvSpPr>
          <p:cNvPr id="211972"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miter lim="800000"/>
            <a:headEnd/>
            <a:tailEnd/>
          </a:ln>
        </p:spPr>
        <p:txBody>
          <a:bodyPr/>
          <a:lstStyle/>
          <a:p>
            <a:fld id="{607561B2-CE22-4AFE-8CE9-0359888F72B2}" type="slidenum">
              <a:rPr lang="de-DE" altLang="it-IT" smtClean="0">
                <a:solidFill>
                  <a:srgbClr val="000000"/>
                </a:solidFill>
                <a:latin typeface="ISOCTEUR"/>
              </a:rPr>
              <a:pPr/>
              <a:t>34</a:t>
            </a:fld>
            <a:endParaRPr lang="de-DE" altLang="it-IT" smtClean="0">
              <a:solidFill>
                <a:srgbClr val="000000"/>
              </a:solidFill>
              <a:latin typeface="ISOCTEUR"/>
            </a:endParaRPr>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de-DE"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miter lim="800000"/>
            <a:headEnd/>
            <a:tailEnd/>
          </a:ln>
        </p:spPr>
        <p:txBody>
          <a:bodyPr/>
          <a:lstStyle/>
          <a:p>
            <a:fld id="{7A271400-26C1-44AF-AD44-A3D30440F6A7}" type="slidenum">
              <a:rPr lang="it-IT" altLang="it-IT" smtClean="0">
                <a:solidFill>
                  <a:srgbClr val="000000"/>
                </a:solidFill>
              </a:rPr>
              <a:pPr/>
              <a:t>36</a:t>
            </a:fld>
            <a:endParaRPr lang="it-IT" altLang="it-IT" smtClean="0">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xfrm>
            <a:off x="914400" y="4343400"/>
            <a:ext cx="5029200" cy="4114800"/>
          </a:xfrm>
          <a:noFill/>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miter lim="800000"/>
            <a:headEnd/>
            <a:tailEnd/>
          </a:ln>
        </p:spPr>
        <p:txBody>
          <a:bodyPr/>
          <a:lstStyle/>
          <a:p>
            <a:fld id="{EDEE0E28-5B41-43AE-8B6A-740F09DCB894}" type="slidenum">
              <a:rPr lang="it-IT" altLang="it-IT" smtClean="0"/>
              <a:pPr/>
              <a:t>4</a:t>
            </a:fld>
            <a:endParaRPr lang="it-IT" altLang="it-IT" smtClean="0"/>
          </a:p>
        </p:txBody>
      </p:sp>
      <p:sp>
        <p:nvSpPr>
          <p:cNvPr id="196611" name="Rectangle 2"/>
          <p:cNvSpPr>
            <a:spLocks noRot="1" noChangeArrowheads="1" noTextEdit="1"/>
          </p:cNvSpPr>
          <p:nvPr>
            <p:ph type="sldImg"/>
          </p:nvPr>
        </p:nvSpPr>
        <p:spPr>
          <a:xfrm>
            <a:off x="1289050" y="795338"/>
            <a:ext cx="4279900" cy="3209925"/>
          </a:xfrm>
          <a:ln w="12700" cap="flat">
            <a:solidFill>
              <a:schemeClr val="tx1"/>
            </a:solidFill>
          </a:ln>
        </p:spPr>
      </p:sp>
      <p:sp>
        <p:nvSpPr>
          <p:cNvPr id="196612"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miter lim="800000"/>
            <a:headEnd/>
            <a:tailEnd/>
          </a:ln>
        </p:spPr>
        <p:txBody>
          <a:bodyPr/>
          <a:lstStyle/>
          <a:p>
            <a:fld id="{9D75AE43-BB25-4389-B3FB-F1DE90159CA4}" type="slidenum">
              <a:rPr lang="it-IT" altLang="it-IT" smtClean="0">
                <a:solidFill>
                  <a:srgbClr val="000000"/>
                </a:solidFill>
              </a:rPr>
              <a:pPr/>
              <a:t>37</a:t>
            </a:fld>
            <a:endParaRPr lang="it-IT" altLang="it-IT" smtClean="0">
              <a:solidFill>
                <a:srgbClr val="000000"/>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xfrm>
            <a:off x="914400" y="4343400"/>
            <a:ext cx="5029200" cy="4114800"/>
          </a:xfrm>
          <a:noFill/>
        </p:spPr>
        <p:txBody>
          <a:bodyPr/>
          <a:lstStyle/>
          <a:p>
            <a:pPr eaLnBrk="1" hangingPunct="1"/>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miter lim="800000"/>
            <a:headEnd/>
            <a:tailEnd/>
          </a:ln>
        </p:spPr>
        <p:txBody>
          <a:bodyPr/>
          <a:lstStyle/>
          <a:p>
            <a:fld id="{5816C2F8-195C-4332-AFE4-9FB165BDBED3}" type="slidenum">
              <a:rPr lang="it-IT" altLang="it-IT" smtClean="0">
                <a:solidFill>
                  <a:srgbClr val="000000"/>
                </a:solidFill>
              </a:rPr>
              <a:pPr/>
              <a:t>38</a:t>
            </a:fld>
            <a:endParaRPr lang="it-IT" altLang="it-IT" smtClean="0">
              <a:solidFill>
                <a:srgbClr val="000000"/>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xfrm>
            <a:off x="914400" y="4343400"/>
            <a:ext cx="5029200" cy="4114800"/>
          </a:xfrm>
          <a:noFill/>
        </p:spPr>
        <p:txBody>
          <a:bodyPr/>
          <a:lstStyle/>
          <a:p>
            <a:pPr eaLnBrk="1" hangingPunct="1"/>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miter lim="800000"/>
            <a:headEnd/>
            <a:tailEnd/>
          </a:ln>
        </p:spPr>
        <p:txBody>
          <a:bodyPr/>
          <a:lstStyle/>
          <a:p>
            <a:fld id="{80FA91F6-4D83-46A4-8BC0-EB83B9C06681}" type="slidenum">
              <a:rPr lang="it-IT" altLang="it-IT" smtClean="0"/>
              <a:pPr/>
              <a:t>5</a:t>
            </a:fld>
            <a:endParaRPr lang="it-IT" altLang="it-IT" smtClean="0"/>
          </a:p>
        </p:txBody>
      </p:sp>
      <p:sp>
        <p:nvSpPr>
          <p:cNvPr id="197635" name="Rectangle 2"/>
          <p:cNvSpPr>
            <a:spLocks noRot="1" noChangeArrowheads="1" noTextEdit="1"/>
          </p:cNvSpPr>
          <p:nvPr>
            <p:ph type="sldImg"/>
          </p:nvPr>
        </p:nvSpPr>
        <p:spPr>
          <a:xfrm>
            <a:off x="1289050" y="795338"/>
            <a:ext cx="4279900" cy="3209925"/>
          </a:xfrm>
          <a:ln w="12700" cap="flat">
            <a:solidFill>
              <a:schemeClr val="tx1"/>
            </a:solidFill>
          </a:ln>
        </p:spPr>
      </p:sp>
      <p:sp>
        <p:nvSpPr>
          <p:cNvPr id="197636"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miter lim="800000"/>
            <a:headEnd/>
            <a:tailEnd/>
          </a:ln>
        </p:spPr>
        <p:txBody>
          <a:bodyPr/>
          <a:lstStyle/>
          <a:p>
            <a:fld id="{18E1D496-8371-4489-B353-3455136F0A74}" type="slidenum">
              <a:rPr lang="it-IT" altLang="it-IT" smtClean="0"/>
              <a:pPr/>
              <a:t>6</a:t>
            </a:fld>
            <a:endParaRPr lang="it-IT" altLang="it-IT" smtClean="0"/>
          </a:p>
        </p:txBody>
      </p:sp>
      <p:sp>
        <p:nvSpPr>
          <p:cNvPr id="198659" name="Rectangle 2"/>
          <p:cNvSpPr>
            <a:spLocks noRot="1" noChangeArrowheads="1" noTextEdit="1"/>
          </p:cNvSpPr>
          <p:nvPr>
            <p:ph type="sldImg"/>
          </p:nvPr>
        </p:nvSpPr>
        <p:spPr>
          <a:xfrm>
            <a:off x="1289050" y="795338"/>
            <a:ext cx="4279900" cy="3209925"/>
          </a:xfrm>
          <a:ln w="12700" cap="flat">
            <a:solidFill>
              <a:schemeClr val="tx1"/>
            </a:solidFill>
          </a:ln>
        </p:spPr>
      </p:sp>
      <p:sp>
        <p:nvSpPr>
          <p:cNvPr id="198660"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miter lim="800000"/>
            <a:headEnd/>
            <a:tailEnd/>
          </a:ln>
        </p:spPr>
        <p:txBody>
          <a:bodyPr/>
          <a:lstStyle/>
          <a:p>
            <a:fld id="{FFDEFE5B-A6A0-40E5-BA80-81BC181E2826}" type="slidenum">
              <a:rPr lang="it-IT" altLang="it-IT" smtClean="0"/>
              <a:pPr/>
              <a:t>7</a:t>
            </a:fld>
            <a:endParaRPr lang="it-IT" altLang="it-IT" smtClean="0"/>
          </a:p>
        </p:txBody>
      </p:sp>
      <p:sp>
        <p:nvSpPr>
          <p:cNvPr id="199683" name="Rectangle 2"/>
          <p:cNvSpPr>
            <a:spLocks noRot="1" noChangeArrowheads="1" noTextEdit="1"/>
          </p:cNvSpPr>
          <p:nvPr>
            <p:ph type="sldImg"/>
          </p:nvPr>
        </p:nvSpPr>
        <p:spPr>
          <a:xfrm>
            <a:off x="1289050" y="795338"/>
            <a:ext cx="4279900" cy="3209925"/>
          </a:xfrm>
          <a:ln w="12700" cap="flat">
            <a:solidFill>
              <a:schemeClr val="tx1"/>
            </a:solidFill>
          </a:ln>
        </p:spPr>
      </p:sp>
      <p:sp>
        <p:nvSpPr>
          <p:cNvPr id="199684"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miter lim="800000"/>
            <a:headEnd/>
            <a:tailEnd/>
          </a:ln>
        </p:spPr>
        <p:txBody>
          <a:bodyPr/>
          <a:lstStyle/>
          <a:p>
            <a:fld id="{B45CE5C5-DE63-46D7-8781-A41EC1F83035}" type="slidenum">
              <a:rPr lang="it-IT" altLang="it-IT" smtClean="0"/>
              <a:pPr/>
              <a:t>8</a:t>
            </a:fld>
            <a:endParaRPr lang="it-IT" altLang="it-IT" smtClean="0"/>
          </a:p>
        </p:txBody>
      </p:sp>
      <p:sp>
        <p:nvSpPr>
          <p:cNvPr id="200707" name="Rectangle 2"/>
          <p:cNvSpPr>
            <a:spLocks noRot="1" noChangeArrowheads="1" noTextEdit="1"/>
          </p:cNvSpPr>
          <p:nvPr>
            <p:ph type="sldImg"/>
          </p:nvPr>
        </p:nvSpPr>
        <p:spPr>
          <a:xfrm>
            <a:off x="1289050" y="795338"/>
            <a:ext cx="4279900" cy="3209925"/>
          </a:xfrm>
          <a:ln w="12700" cap="flat">
            <a:solidFill>
              <a:schemeClr val="tx1"/>
            </a:solidFill>
          </a:ln>
        </p:spPr>
      </p:sp>
      <p:sp>
        <p:nvSpPr>
          <p:cNvPr id="200708"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miter lim="800000"/>
            <a:headEnd/>
            <a:tailEnd/>
          </a:ln>
        </p:spPr>
        <p:txBody>
          <a:bodyPr/>
          <a:lstStyle/>
          <a:p>
            <a:fld id="{76D3333F-BE23-4CF5-BE33-0996B8FDEB1E}" type="slidenum">
              <a:rPr lang="it-IT" altLang="it-IT" smtClean="0"/>
              <a:pPr/>
              <a:t>9</a:t>
            </a:fld>
            <a:endParaRPr lang="it-IT" altLang="it-IT" smtClean="0"/>
          </a:p>
        </p:txBody>
      </p:sp>
      <p:sp>
        <p:nvSpPr>
          <p:cNvPr id="201731" name="Rectangle 2"/>
          <p:cNvSpPr>
            <a:spLocks noRot="1" noChangeArrowheads="1" noTextEdit="1"/>
          </p:cNvSpPr>
          <p:nvPr>
            <p:ph type="sldImg"/>
          </p:nvPr>
        </p:nvSpPr>
        <p:spPr>
          <a:xfrm>
            <a:off x="1289050" y="795338"/>
            <a:ext cx="4279900" cy="3209925"/>
          </a:xfrm>
          <a:ln w="12700" cap="flat">
            <a:solidFill>
              <a:schemeClr val="tx1"/>
            </a:solidFill>
          </a:ln>
        </p:spPr>
      </p:sp>
      <p:sp>
        <p:nvSpPr>
          <p:cNvPr id="201732"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miter lim="800000"/>
            <a:headEnd/>
            <a:tailEnd/>
          </a:ln>
        </p:spPr>
        <p:txBody>
          <a:bodyPr/>
          <a:lstStyle/>
          <a:p>
            <a:fld id="{BBAC6093-149E-4BFD-BB6B-81AFF14CAB4B}" type="slidenum">
              <a:rPr lang="it-IT" altLang="it-IT" smtClean="0"/>
              <a:pPr/>
              <a:t>10</a:t>
            </a:fld>
            <a:endParaRPr lang="it-IT" altLang="it-IT" smtClean="0"/>
          </a:p>
        </p:txBody>
      </p:sp>
      <p:sp>
        <p:nvSpPr>
          <p:cNvPr id="202755" name="Rectangle 2"/>
          <p:cNvSpPr>
            <a:spLocks noRot="1" noChangeArrowheads="1" noTextEdit="1"/>
          </p:cNvSpPr>
          <p:nvPr>
            <p:ph type="sldImg"/>
          </p:nvPr>
        </p:nvSpPr>
        <p:spPr>
          <a:xfrm>
            <a:off x="1289050" y="795338"/>
            <a:ext cx="4279900" cy="3209925"/>
          </a:xfrm>
          <a:ln w="12700" cap="flat">
            <a:solidFill>
              <a:schemeClr val="tx1"/>
            </a:solidFill>
          </a:ln>
        </p:spPr>
      </p:sp>
      <p:sp>
        <p:nvSpPr>
          <p:cNvPr id="202756"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miter lim="800000"/>
            <a:headEnd/>
            <a:tailEnd/>
          </a:ln>
        </p:spPr>
        <p:txBody>
          <a:bodyPr/>
          <a:lstStyle/>
          <a:p>
            <a:fld id="{B662D70F-32B8-4D56-8538-3350CCB93668}" type="slidenum">
              <a:rPr lang="it-IT" altLang="it-IT" smtClean="0"/>
              <a:pPr/>
              <a:t>11</a:t>
            </a:fld>
            <a:endParaRPr lang="it-IT" altLang="it-IT" smtClean="0"/>
          </a:p>
        </p:txBody>
      </p:sp>
      <p:sp>
        <p:nvSpPr>
          <p:cNvPr id="203779" name="Rectangle 2"/>
          <p:cNvSpPr>
            <a:spLocks noRot="1" noChangeArrowheads="1" noTextEdit="1"/>
          </p:cNvSpPr>
          <p:nvPr>
            <p:ph type="sldImg"/>
          </p:nvPr>
        </p:nvSpPr>
        <p:spPr>
          <a:xfrm>
            <a:off x="1289050" y="795338"/>
            <a:ext cx="4279900" cy="3209925"/>
          </a:xfrm>
          <a:ln w="12700" cap="flat">
            <a:solidFill>
              <a:schemeClr val="tx1"/>
            </a:solidFill>
          </a:ln>
        </p:spPr>
      </p:sp>
      <p:sp>
        <p:nvSpPr>
          <p:cNvPr id="203780" name="Rectangle 3"/>
          <p:cNvSpPr>
            <a:spLocks noGrp="1" noChangeArrowheads="1"/>
          </p:cNvSpPr>
          <p:nvPr>
            <p:ph type="body" idx="1"/>
          </p:nvPr>
        </p:nvSpPr>
        <p:spPr>
          <a:xfrm>
            <a:off x="914400" y="4343400"/>
            <a:ext cx="5029200" cy="4113213"/>
          </a:xfrm>
          <a:noFill/>
        </p:spPr>
        <p:txBody>
          <a:bodyPr lIns="92075" tIns="46038" rIns="92075" bIns="46038"/>
          <a:lstStyle/>
          <a:p>
            <a:pPr eaLnBrk="1" hangingPunct="1"/>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588"/>
            <a:ext cx="9144000" cy="685800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kumimoji="1" lang="it-IT" altLang="it-IT" sz="2400" smtClean="0">
              <a:latin typeface="Times New Roman" pitchFamily="18" charset="0"/>
            </a:endParaRPr>
          </a:p>
        </p:txBody>
      </p:sp>
      <p:sp>
        <p:nvSpPr>
          <p:cNvPr id="4" name="Text Box 13"/>
          <p:cNvSpPr txBox="1">
            <a:spLocks noChangeArrowheads="1"/>
          </p:cNvSpPr>
          <p:nvPr/>
        </p:nvSpPr>
        <p:spPr bwMode="auto">
          <a:xfrm>
            <a:off x="34925" y="6538913"/>
            <a:ext cx="49688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it-IT" altLang="it-IT" sz="1200" b="1" smtClean="0">
                <a:solidFill>
                  <a:schemeClr val="bg1"/>
                </a:solidFill>
                <a:latin typeface="Comic Sans MS" pitchFamily="66" charset="0"/>
              </a:rPr>
              <a:t>Direzione Regionale del Lavoro - Lazio</a:t>
            </a:r>
          </a:p>
        </p:txBody>
      </p:sp>
      <p:sp>
        <p:nvSpPr>
          <p:cNvPr id="10252" name="AutoShape 12"/>
          <p:cNvSpPr>
            <a:spLocks noGrp="1" noChangeArrowheads="1"/>
          </p:cNvSpPr>
          <p:nvPr>
            <p:ph type="ctrTitle" sz="quarter"/>
          </p:nvPr>
        </p:nvSpPr>
        <p:spPr>
          <a:xfrm>
            <a:off x="468313" y="1484313"/>
            <a:ext cx="8229600" cy="1905000"/>
          </a:xfrm>
          <a:prstGeom prst="roundRect">
            <a:avLst>
              <a:gd name="adj" fmla="val 50000"/>
            </a:avLst>
          </a:prstGeom>
        </p:spPr>
        <p:txBody>
          <a:bodyPr anchor="ctr"/>
          <a:lstStyle>
            <a:lvl1pPr>
              <a:defRPr sz="3600"/>
            </a:lvl1pPr>
          </a:lstStyle>
          <a:p>
            <a:pPr lvl="0"/>
            <a:r>
              <a:rPr lang="it-IT" altLang="it-IT" noProof="0" smtClean="0"/>
              <a:t>Fare clic per modificare lo stile del titolo</a:t>
            </a:r>
          </a:p>
        </p:txBody>
      </p:sp>
    </p:spTree>
  </p:cSld>
  <p:clrMapOvr>
    <a:masterClrMapping/>
  </p:clrMapOvr>
  <p:transition spd="med">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6523F09-415F-4BB5-ADB7-72FF4284B535}" type="slidenum">
              <a:rPr lang="it-IT" altLang="it-IT"/>
              <a:pPr>
                <a:defRPr/>
              </a:pPr>
              <a:t>‹N›</a:t>
            </a:fld>
            <a:endParaRPr lang="it-IT" altLang="it-IT"/>
          </a:p>
        </p:txBody>
      </p:sp>
    </p:spTree>
  </p:cSld>
  <p:clrMapOvr>
    <a:masterClrMapping/>
  </p:clrMapOvr>
  <p:transition spd="med">
    <p:pull dir="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BD5B1F45-F40B-4531-86A5-A65F653AC69F}"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it-IT"/>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it-IT" altLang="it-IT" noProof="0" smtClean="0"/>
              <a:t>Fare clic per modificare lo stile del titolo</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algn="ctr">
              <a:defRPr>
                <a:cs typeface="Arial" pitchFamily="34" charset="0"/>
              </a:defRPr>
            </a:lvl1pPr>
          </a:lstStyle>
          <a:p>
            <a:pPr>
              <a:defRPr/>
            </a:pPr>
            <a:endParaRPr lang="it-IT" altLang="it-IT"/>
          </a:p>
        </p:txBody>
      </p:sp>
      <p:sp>
        <p:nvSpPr>
          <p:cNvPr id="14" name="Rectangle 14"/>
          <p:cNvSpPr>
            <a:spLocks noGrp="1" noChangeArrowheads="1"/>
          </p:cNvSpPr>
          <p:nvPr>
            <p:ph type="ftr" sz="quarter" idx="11"/>
          </p:nvPr>
        </p:nvSpPr>
        <p:spPr>
          <a:xfrm>
            <a:off x="3124200" y="6251575"/>
            <a:ext cx="2895600" cy="476250"/>
          </a:xfrm>
        </p:spPr>
        <p:txBody>
          <a:bodyPr/>
          <a:lstStyle>
            <a:lvl1pPr>
              <a:defRPr>
                <a:cs typeface="Arial" pitchFamily="34" charset="0"/>
              </a:defRPr>
            </a:lvl1pPr>
          </a:lstStyle>
          <a:p>
            <a:pPr>
              <a:defRPr/>
            </a:pPr>
            <a:endParaRPr lang="it-IT" altLang="it-IT"/>
          </a:p>
        </p:txBody>
      </p:sp>
      <p:sp>
        <p:nvSpPr>
          <p:cNvPr id="15" name="Rectangle 15"/>
          <p:cNvSpPr>
            <a:spLocks noGrp="1" noChangeArrowheads="1"/>
          </p:cNvSpPr>
          <p:nvPr>
            <p:ph type="sldNum" sz="quarter" idx="12"/>
          </p:nvPr>
        </p:nvSpPr>
        <p:spPr>
          <a:xfrm>
            <a:off x="6553200" y="6254750"/>
            <a:ext cx="2133600" cy="476250"/>
          </a:xfrm>
        </p:spPr>
        <p:txBody>
          <a:bodyPr/>
          <a:lstStyle>
            <a:lvl1pPr>
              <a:defRPr>
                <a:cs typeface="Arial" pitchFamily="34" charset="0"/>
              </a:defRPr>
            </a:lvl1pPr>
          </a:lstStyle>
          <a:p>
            <a:pPr>
              <a:defRPr/>
            </a:pPr>
            <a:fld id="{879CDC7D-4007-4D8A-B605-7DBE84602F5B}" type="slidenum">
              <a:rPr lang="it-IT" altLang="it-IT"/>
              <a:pPr>
                <a:defRPr/>
              </a:pPr>
              <a:t>‹N›</a:t>
            </a:fld>
            <a:endParaRPr lang="it-IT" alt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A28A7546-6903-4F22-9A5F-96CF6A1BC6B3}"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5CB609DB-5DFB-4C9D-B496-7B3357AA2477}"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5F4332B1-E6E0-45A2-8C32-F0BD112A3B3F}"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8" name="Segnaposto numero diapositiva 7"/>
          <p:cNvSpPr>
            <a:spLocks noGrp="1"/>
          </p:cNvSpPr>
          <p:nvPr>
            <p:ph type="sldNum" sz="quarter" idx="11"/>
          </p:nvPr>
        </p:nvSpPr>
        <p:spPr/>
        <p:txBody>
          <a:bodyPr/>
          <a:lstStyle>
            <a:lvl1pPr>
              <a:defRPr>
                <a:cs typeface="Arial" pitchFamily="34" charset="0"/>
              </a:defRPr>
            </a:lvl1pPr>
          </a:lstStyle>
          <a:p>
            <a:pPr>
              <a:defRPr/>
            </a:pPr>
            <a:fld id="{CEC0279F-44A9-4886-ADDD-F703A32DCE65}" type="slidenum">
              <a:rPr lang="it-IT" altLang="it-IT"/>
              <a:pPr>
                <a:defRPr/>
              </a:pPr>
              <a:t>‹N›</a:t>
            </a:fld>
            <a:endParaRPr lang="it-IT" altLang="it-IT"/>
          </a:p>
        </p:txBody>
      </p:sp>
      <p:sp>
        <p:nvSpPr>
          <p:cNvPr id="9" name="Segnaposto piè di pagina 8"/>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4" name="Segnaposto numero diapositiva 3"/>
          <p:cNvSpPr>
            <a:spLocks noGrp="1"/>
          </p:cNvSpPr>
          <p:nvPr>
            <p:ph type="sldNum" sz="quarter" idx="11"/>
          </p:nvPr>
        </p:nvSpPr>
        <p:spPr/>
        <p:txBody>
          <a:bodyPr/>
          <a:lstStyle>
            <a:lvl1pPr>
              <a:defRPr>
                <a:cs typeface="Arial" pitchFamily="34" charset="0"/>
              </a:defRPr>
            </a:lvl1pPr>
          </a:lstStyle>
          <a:p>
            <a:pPr>
              <a:defRPr/>
            </a:pPr>
            <a:fld id="{7FC9F365-D5A0-496E-A4DB-0D482C4C52FB}" type="slidenum">
              <a:rPr lang="it-IT" altLang="it-IT"/>
              <a:pPr>
                <a:defRPr/>
              </a:pPr>
              <a:t>‹N›</a:t>
            </a:fld>
            <a:endParaRPr lang="it-IT" altLang="it-IT"/>
          </a:p>
        </p:txBody>
      </p:sp>
      <p:sp>
        <p:nvSpPr>
          <p:cNvPr id="5" name="Segnaposto piè di pagina 4"/>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3" name="Segnaposto numero diapositiva 2"/>
          <p:cNvSpPr>
            <a:spLocks noGrp="1"/>
          </p:cNvSpPr>
          <p:nvPr>
            <p:ph type="sldNum" sz="quarter" idx="11"/>
          </p:nvPr>
        </p:nvSpPr>
        <p:spPr/>
        <p:txBody>
          <a:bodyPr/>
          <a:lstStyle>
            <a:lvl1pPr>
              <a:defRPr>
                <a:cs typeface="Arial" pitchFamily="34" charset="0"/>
              </a:defRPr>
            </a:lvl1pPr>
          </a:lstStyle>
          <a:p>
            <a:pPr>
              <a:defRPr/>
            </a:pPr>
            <a:fld id="{B2C0244C-956F-474D-BA71-B91926A5B076}" type="slidenum">
              <a:rPr lang="it-IT" altLang="it-IT"/>
              <a:pPr>
                <a:defRPr/>
              </a:pPr>
              <a:t>‹N›</a:t>
            </a:fld>
            <a:endParaRPr lang="it-IT" altLang="it-IT"/>
          </a:p>
        </p:txBody>
      </p:sp>
      <p:sp>
        <p:nvSpPr>
          <p:cNvPr id="4" name="Segnaposto piè di pagina 3"/>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47EF9CBF-5D2C-4C54-8651-4250A0FD8C2C}"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39A2ADBC-0EDA-40A2-A793-9E827B6B1A75}"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5600" y="762000"/>
            <a:ext cx="1981200" cy="56197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2000" y="762000"/>
            <a:ext cx="5791200" cy="56197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DF2DC63E-A016-4495-B6D4-802236407833}" type="slidenum">
              <a:rPr lang="it-IT" altLang="it-IT"/>
              <a:pPr>
                <a:defRPr/>
              </a:pPr>
              <a:t>‹N›</a:t>
            </a:fld>
            <a:endParaRPr lang="it-IT" altLang="it-IT"/>
          </a:p>
        </p:txBody>
      </p:sp>
    </p:spTree>
  </p:cSld>
  <p:clrMapOvr>
    <a:masterClrMapping/>
  </p:clrMapOvr>
  <p:transition spd="med">
    <p:pull dir="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63A5B8B3-7465-4F7B-A2E5-7540EF053DB4}"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CCC88062-08B7-4712-B758-C92CE0303D6E}"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it-IT"/>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it-IT" altLang="it-IT" noProof="0" smtClean="0"/>
              <a:t>Fare clic per modificare lo stile del titolo</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algn="ctr">
              <a:defRPr>
                <a:cs typeface="Arial" pitchFamily="34" charset="0"/>
              </a:defRPr>
            </a:lvl1pPr>
          </a:lstStyle>
          <a:p>
            <a:pPr>
              <a:defRPr/>
            </a:pPr>
            <a:endParaRPr lang="it-IT" altLang="it-IT"/>
          </a:p>
        </p:txBody>
      </p:sp>
      <p:sp>
        <p:nvSpPr>
          <p:cNvPr id="14" name="Rectangle 14"/>
          <p:cNvSpPr>
            <a:spLocks noGrp="1" noChangeArrowheads="1"/>
          </p:cNvSpPr>
          <p:nvPr>
            <p:ph type="ftr" sz="quarter" idx="11"/>
          </p:nvPr>
        </p:nvSpPr>
        <p:spPr>
          <a:xfrm>
            <a:off x="3124200" y="6251575"/>
            <a:ext cx="2895600" cy="476250"/>
          </a:xfrm>
        </p:spPr>
        <p:txBody>
          <a:bodyPr/>
          <a:lstStyle>
            <a:lvl1pPr>
              <a:defRPr>
                <a:cs typeface="Arial" pitchFamily="34" charset="0"/>
              </a:defRPr>
            </a:lvl1pPr>
          </a:lstStyle>
          <a:p>
            <a:pPr>
              <a:defRPr/>
            </a:pPr>
            <a:endParaRPr lang="it-IT" altLang="it-IT"/>
          </a:p>
        </p:txBody>
      </p:sp>
      <p:sp>
        <p:nvSpPr>
          <p:cNvPr id="15" name="Rectangle 15"/>
          <p:cNvSpPr>
            <a:spLocks noGrp="1" noChangeArrowheads="1"/>
          </p:cNvSpPr>
          <p:nvPr>
            <p:ph type="sldNum" sz="quarter" idx="12"/>
          </p:nvPr>
        </p:nvSpPr>
        <p:spPr>
          <a:xfrm>
            <a:off x="6553200" y="6254750"/>
            <a:ext cx="2133600" cy="476250"/>
          </a:xfrm>
        </p:spPr>
        <p:txBody>
          <a:bodyPr/>
          <a:lstStyle>
            <a:lvl1pPr>
              <a:defRPr>
                <a:cs typeface="Arial" pitchFamily="34" charset="0"/>
              </a:defRPr>
            </a:lvl1pPr>
          </a:lstStyle>
          <a:p>
            <a:pPr>
              <a:defRPr/>
            </a:pPr>
            <a:fld id="{4AD5CA9C-04DD-418D-AC4C-EF1D61962E45}" type="slidenum">
              <a:rPr lang="it-IT" altLang="it-IT"/>
              <a:pPr>
                <a:defRPr/>
              </a:pPr>
              <a:t>‹N›</a:t>
            </a:fld>
            <a:endParaRPr lang="it-IT" alt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49E683B4-FA0C-4F61-AB6A-307FC92EDF1B}"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1764AA51-3ACE-41E1-B6A5-FB0AF790655C}"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95C9AB4A-628B-4E78-AAFC-154B0BBCDE8A}"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8" name="Segnaposto numero diapositiva 7"/>
          <p:cNvSpPr>
            <a:spLocks noGrp="1"/>
          </p:cNvSpPr>
          <p:nvPr>
            <p:ph type="sldNum" sz="quarter" idx="11"/>
          </p:nvPr>
        </p:nvSpPr>
        <p:spPr/>
        <p:txBody>
          <a:bodyPr/>
          <a:lstStyle>
            <a:lvl1pPr>
              <a:defRPr>
                <a:cs typeface="Arial" pitchFamily="34" charset="0"/>
              </a:defRPr>
            </a:lvl1pPr>
          </a:lstStyle>
          <a:p>
            <a:pPr>
              <a:defRPr/>
            </a:pPr>
            <a:fld id="{BE8C55C0-C6A7-49A0-B378-A3D14749DA56}" type="slidenum">
              <a:rPr lang="it-IT" altLang="it-IT"/>
              <a:pPr>
                <a:defRPr/>
              </a:pPr>
              <a:t>‹N›</a:t>
            </a:fld>
            <a:endParaRPr lang="it-IT" altLang="it-IT"/>
          </a:p>
        </p:txBody>
      </p:sp>
      <p:sp>
        <p:nvSpPr>
          <p:cNvPr id="9" name="Segnaposto piè di pagina 8"/>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4" name="Segnaposto numero diapositiva 3"/>
          <p:cNvSpPr>
            <a:spLocks noGrp="1"/>
          </p:cNvSpPr>
          <p:nvPr>
            <p:ph type="sldNum" sz="quarter" idx="11"/>
          </p:nvPr>
        </p:nvSpPr>
        <p:spPr/>
        <p:txBody>
          <a:bodyPr/>
          <a:lstStyle>
            <a:lvl1pPr>
              <a:defRPr>
                <a:cs typeface="Arial" pitchFamily="34" charset="0"/>
              </a:defRPr>
            </a:lvl1pPr>
          </a:lstStyle>
          <a:p>
            <a:pPr>
              <a:defRPr/>
            </a:pPr>
            <a:fld id="{A8E25069-3FB0-4422-98F2-1ED1DFE0EFBA}" type="slidenum">
              <a:rPr lang="it-IT" altLang="it-IT"/>
              <a:pPr>
                <a:defRPr/>
              </a:pPr>
              <a:t>‹N›</a:t>
            </a:fld>
            <a:endParaRPr lang="it-IT" altLang="it-IT"/>
          </a:p>
        </p:txBody>
      </p:sp>
      <p:sp>
        <p:nvSpPr>
          <p:cNvPr id="5" name="Segnaposto piè di pagina 4"/>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3" name="Segnaposto numero diapositiva 2"/>
          <p:cNvSpPr>
            <a:spLocks noGrp="1"/>
          </p:cNvSpPr>
          <p:nvPr>
            <p:ph type="sldNum" sz="quarter" idx="11"/>
          </p:nvPr>
        </p:nvSpPr>
        <p:spPr/>
        <p:txBody>
          <a:bodyPr/>
          <a:lstStyle>
            <a:lvl1pPr>
              <a:defRPr>
                <a:cs typeface="Arial" pitchFamily="34" charset="0"/>
              </a:defRPr>
            </a:lvl1pPr>
          </a:lstStyle>
          <a:p>
            <a:pPr>
              <a:defRPr/>
            </a:pPr>
            <a:fld id="{40E6E8C4-915F-41B6-96A5-EC066A7BE200}" type="slidenum">
              <a:rPr lang="it-IT" altLang="it-IT"/>
              <a:pPr>
                <a:defRPr/>
              </a:pPr>
              <a:t>‹N›</a:t>
            </a:fld>
            <a:endParaRPr lang="it-IT" altLang="it-IT"/>
          </a:p>
        </p:txBody>
      </p:sp>
      <p:sp>
        <p:nvSpPr>
          <p:cNvPr id="4" name="Segnaposto piè di pagina 3"/>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0BEECA0C-4DB0-4F6C-AFF3-CDAAE2DA2051}"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62000" y="762000"/>
            <a:ext cx="7924800" cy="795338"/>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838200" y="2133600"/>
            <a:ext cx="7693025" cy="4248150"/>
          </a:xfrm>
        </p:spPr>
        <p:txBody>
          <a:bodyPr/>
          <a:lstStyle/>
          <a:p>
            <a:pPr lvl="0"/>
            <a:endParaRPr lang="it-IT" noProof="0" smtClean="0"/>
          </a:p>
        </p:txBody>
      </p:sp>
      <p:sp>
        <p:nvSpPr>
          <p:cNvPr id="4" name="Segnaposto numero diapositiva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892672DF-13E0-4962-87BC-1F7DE54D00EE}" type="slidenum">
              <a:rPr lang="it-IT" altLang="it-IT"/>
              <a:pPr>
                <a:defRPr/>
              </a:pPr>
              <a:t>‹N›</a:t>
            </a:fld>
            <a:endParaRPr lang="it-IT" altLang="it-IT"/>
          </a:p>
        </p:txBody>
      </p:sp>
    </p:spTree>
  </p:cSld>
  <p:clrMapOvr>
    <a:masterClrMapping/>
  </p:clrMapOvr>
  <p:transition spd="med">
    <p:pull dir="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50BE687D-2E25-4967-B99E-2876F9F06E61}"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E283AF6E-11F9-456F-9B9A-E05C427CAE74}"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AD524371-DF60-4EC8-BFA3-1061EB422337}"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algn="ctr">
                <a:defRPr/>
              </a:pPr>
              <a:endParaRPr lang="it-IT" sz="2400">
                <a:solidFill>
                  <a:srgbClr val="EAEAEA"/>
                </a:solidFill>
                <a:latin typeface="Times New Roman" charset="0"/>
                <a:cs typeface="Arial" pitchFamily="34"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24" name="Picture 22" descr="C:\My Documents\bits\Topbanx.GIF"/>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p:spPr>
        <p:txBody>
          <a:bodyPr wrap="none" anchor="ctr"/>
          <a:lstStyle/>
          <a:p>
            <a:endParaRPr lang="it-IT"/>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p:spPr>
          <p:txBody>
            <a:bodyPr wrap="none" anchor="ctr"/>
            <a:lstStyle/>
            <a:p>
              <a:endParaRPr lang="it-IT"/>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alt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ltLang="it-IT"/>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it-IT" altLang="it-IT"/>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E80C7C2A-2CCC-4C10-862F-59402BEAF8C4}" type="slidenum">
              <a:rPr lang="it-IT" altLang="it-IT"/>
              <a:pPr>
                <a:defRPr/>
              </a:pPr>
              <a:t>‹N›</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4FDBFDDB-58EB-4DC4-9F05-37663D695BC4}" type="slidenum">
              <a:rPr lang="it-IT" altLang="it-IT"/>
              <a:pPr>
                <a:defRPr/>
              </a:pPr>
              <a:t>‹N›</a:t>
            </a:fld>
            <a:endParaRPr lang="it-IT" altLang="it-I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27CE4710-1B22-4ED9-9EBB-728F489B31C9}" type="slidenum">
              <a:rPr lang="it-IT" altLang="it-IT"/>
              <a:pPr>
                <a:defRPr/>
              </a:pPr>
              <a:t>‹N›</a:t>
            </a:fld>
            <a:endParaRPr lang="it-IT" altLang="it-I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3CC54E4B-828D-4FA2-AA26-1AE6CE2C8E22}" type="slidenum">
              <a:rPr lang="it-IT" altLang="it-IT"/>
              <a:pPr>
                <a:defRPr/>
              </a:pPr>
              <a:t>‹N›</a:t>
            </a:fld>
            <a:endParaRPr lang="it-IT" altLang="it-I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27"/>
          <p:cNvSpPr>
            <a:spLocks noGrp="1" noChangeArrowheads="1"/>
          </p:cNvSpPr>
          <p:nvPr>
            <p:ph type="sldNum" sz="quarter" idx="12"/>
          </p:nvPr>
        </p:nvSpPr>
        <p:spPr>
          <a:ln/>
        </p:spPr>
        <p:txBody>
          <a:bodyPr/>
          <a:lstStyle>
            <a:lvl1pPr>
              <a:defRPr/>
            </a:lvl1pPr>
          </a:lstStyle>
          <a:p>
            <a:pPr>
              <a:defRPr/>
            </a:pPr>
            <a:fld id="{47DBA56E-58C8-4A80-AEFA-A162BBFEE45F}" type="slidenum">
              <a:rPr lang="it-IT" altLang="it-IT"/>
              <a:pPr>
                <a:defRPr/>
              </a:pPr>
              <a:t>‹N›</a:t>
            </a:fld>
            <a:endParaRPr lang="it-IT" altLang="it-I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27"/>
          <p:cNvSpPr>
            <a:spLocks noGrp="1" noChangeArrowheads="1"/>
          </p:cNvSpPr>
          <p:nvPr>
            <p:ph type="sldNum" sz="quarter" idx="12"/>
          </p:nvPr>
        </p:nvSpPr>
        <p:spPr>
          <a:ln/>
        </p:spPr>
        <p:txBody>
          <a:bodyPr/>
          <a:lstStyle>
            <a:lvl1pPr>
              <a:defRPr/>
            </a:lvl1pPr>
          </a:lstStyle>
          <a:p>
            <a:pPr>
              <a:defRPr/>
            </a:pPr>
            <a:fld id="{76C6A567-8851-473F-A69C-E9697A98D62B}" type="slidenum">
              <a:rPr lang="it-IT" altLang="it-IT"/>
              <a:pPr>
                <a:defRPr/>
              </a:pPr>
              <a:t>‹N›</a:t>
            </a:fld>
            <a:endParaRPr lang="it-IT" altLang="it-IT"/>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27"/>
          <p:cNvSpPr>
            <a:spLocks noGrp="1" noChangeArrowheads="1"/>
          </p:cNvSpPr>
          <p:nvPr>
            <p:ph type="sldNum" sz="quarter" idx="12"/>
          </p:nvPr>
        </p:nvSpPr>
        <p:spPr>
          <a:ln/>
        </p:spPr>
        <p:txBody>
          <a:bodyPr/>
          <a:lstStyle>
            <a:lvl1pPr>
              <a:defRPr/>
            </a:lvl1pPr>
          </a:lstStyle>
          <a:p>
            <a:pPr>
              <a:defRPr/>
            </a:pPr>
            <a:fld id="{9C7C912F-4F11-4496-A114-F8EAB191AB14}" type="slidenum">
              <a:rPr lang="it-IT" altLang="it-IT"/>
              <a:pPr>
                <a:defRPr/>
              </a:pPr>
              <a:t>‹N›</a:t>
            </a:fld>
            <a:endParaRPr lang="it-IT" alt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8" name="Segnaposto numero diapositiva 15"/>
          <p:cNvSpPr>
            <a:spLocks noGrp="1"/>
          </p:cNvSpPr>
          <p:nvPr>
            <p:ph type="sldNum" sz="quarter" idx="11"/>
          </p:nvPr>
        </p:nvSpPr>
        <p:spPr/>
        <p:txBody>
          <a:bodyPr/>
          <a:lstStyle>
            <a:lvl1pPr>
              <a:defRPr>
                <a:cs typeface="+mn-cs"/>
              </a:defRPr>
            </a:lvl1pPr>
          </a:lstStyle>
          <a:p>
            <a:pPr>
              <a:defRPr/>
            </a:pPr>
            <a:fld id="{32F05D40-4B05-4046-B452-2655EBD8566A}" type="slidenum">
              <a:rPr lang="it-IT" altLang="it-IT"/>
              <a:pPr>
                <a:defRPr/>
              </a:pPr>
              <a:t>‹N›</a:t>
            </a:fld>
            <a:endParaRPr lang="it-IT" altLang="it-IT"/>
          </a:p>
        </p:txBody>
      </p:sp>
      <p:sp>
        <p:nvSpPr>
          <p:cNvPr id="10" name="Segnaposto piè di pagina 16"/>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DA6DD7DD-8129-481A-8F22-BD88158D5EA2}" type="slidenum">
              <a:rPr lang="it-IT" altLang="it-IT"/>
              <a:pPr>
                <a:defRPr/>
              </a:pPr>
              <a:t>‹N›</a:t>
            </a:fld>
            <a:endParaRPr lang="it-IT" altLang="it-I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C0B2734F-15E0-41AE-9961-BCC82BB5FD2E}" type="slidenum">
              <a:rPr lang="it-IT" altLang="it-IT"/>
              <a:pPr>
                <a:defRPr/>
              </a:pPr>
              <a:t>‹N›</a:t>
            </a:fld>
            <a:endParaRPr lang="it-IT" altLang="it-I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CAF26686-49E8-4DEC-82E9-627508D9AB09}" type="slidenum">
              <a:rPr lang="it-IT" altLang="it-IT"/>
              <a:pPr>
                <a:defRPr/>
              </a:pPr>
              <a:t>‹N›</a:t>
            </a:fld>
            <a:endParaRPr lang="it-IT" altLang="it-IT"/>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036D1162-C7A4-41ED-95DB-C661409A1302}" type="slidenum">
              <a:rPr lang="it-IT" altLang="it-IT"/>
              <a:pPr>
                <a:defRPr/>
              </a:pPr>
              <a:t>‹N›</a:t>
            </a:fld>
            <a:endParaRPr lang="it-IT" altLang="it-IT"/>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AEAE2A32-73BA-4D50-A89C-E5F5FF151865}" type="slidenum">
              <a:rPr lang="it-IT" altLang="it-IT"/>
              <a:pPr>
                <a:defRPr/>
              </a:pPr>
              <a:t>‹N›</a:t>
            </a:fld>
            <a:endParaRPr lang="it-IT" altLang="it-IT"/>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algn="ctr">
                <a:defRPr/>
              </a:pPr>
              <a:endParaRPr lang="it-IT" sz="2400">
                <a:solidFill>
                  <a:srgbClr val="EAEAEA"/>
                </a:solidFill>
                <a:latin typeface="Times New Roman" charset="0"/>
                <a:cs typeface="Arial" pitchFamily="34"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24" name="Picture 22" descr="C:\My Documents\bits\Topbanx.GIF"/>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p:spPr>
        <p:txBody>
          <a:bodyPr wrap="none" anchor="ctr"/>
          <a:lstStyle/>
          <a:p>
            <a:endParaRPr lang="it-IT"/>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p:spPr>
          <p:txBody>
            <a:bodyPr wrap="none" anchor="ctr"/>
            <a:lstStyle/>
            <a:p>
              <a:endParaRPr lang="it-IT"/>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alt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ltLang="it-IT"/>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it-IT" altLang="it-IT"/>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EF5715AF-0483-4DF4-A89E-228AF493865B}" type="slidenum">
              <a:rPr lang="it-IT" altLang="it-IT"/>
              <a:pPr>
                <a:defRPr/>
              </a:pPr>
              <a:t>‹N›</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C0AFD6F3-D4B3-48A2-88A2-AE5055FF0F88}" type="slidenum">
              <a:rPr lang="it-IT" altLang="it-IT"/>
              <a:pPr>
                <a:defRPr/>
              </a:pPr>
              <a:t>‹N›</a:t>
            </a:fld>
            <a:endParaRPr lang="it-IT" altLang="it-IT"/>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BD997951-08D4-4052-9348-6EAA5E6B790C}" type="slidenum">
              <a:rPr lang="it-IT" altLang="it-IT"/>
              <a:pPr>
                <a:defRPr/>
              </a:pPr>
              <a:t>‹N›</a:t>
            </a:fld>
            <a:endParaRPr lang="it-IT" altLang="it-IT"/>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28584AF0-B823-4441-A704-FD27AB3685F9}" type="slidenum">
              <a:rPr lang="it-IT" altLang="it-IT"/>
              <a:pPr>
                <a:defRPr/>
              </a:pPr>
              <a:t>‹N›</a:t>
            </a:fld>
            <a:endParaRPr lang="it-IT" altLang="it-IT"/>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27"/>
          <p:cNvSpPr>
            <a:spLocks noGrp="1" noChangeArrowheads="1"/>
          </p:cNvSpPr>
          <p:nvPr>
            <p:ph type="sldNum" sz="quarter" idx="12"/>
          </p:nvPr>
        </p:nvSpPr>
        <p:spPr>
          <a:ln/>
        </p:spPr>
        <p:txBody>
          <a:bodyPr/>
          <a:lstStyle>
            <a:lvl1pPr>
              <a:defRPr/>
            </a:lvl1pPr>
          </a:lstStyle>
          <a:p>
            <a:pPr>
              <a:defRPr/>
            </a:pPr>
            <a:fld id="{7C060C99-3C99-4DCF-BCF6-6BFBDF865E20}" type="slidenum">
              <a:rPr lang="it-IT" altLang="it-IT"/>
              <a:pPr>
                <a:defRPr/>
              </a:pPr>
              <a:t>‹N›</a:t>
            </a:fld>
            <a:endParaRPr lang="it-IT" alt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1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5" name="Segnaposto numero diapositiva 14"/>
          <p:cNvSpPr>
            <a:spLocks noGrp="1"/>
          </p:cNvSpPr>
          <p:nvPr>
            <p:ph type="sldNum" sz="quarter" idx="11"/>
          </p:nvPr>
        </p:nvSpPr>
        <p:spPr/>
        <p:txBody>
          <a:bodyPr/>
          <a:lstStyle>
            <a:lvl1pPr>
              <a:defRPr>
                <a:cs typeface="+mn-cs"/>
              </a:defRPr>
            </a:lvl1pPr>
          </a:lstStyle>
          <a:p>
            <a:pPr>
              <a:defRPr/>
            </a:pPr>
            <a:fld id="{8768719D-565C-4DF1-AFFA-B9053CD73AB8}" type="slidenum">
              <a:rPr lang="it-IT" altLang="it-IT"/>
              <a:pPr>
                <a:defRPr/>
              </a:pPr>
              <a:t>‹N›</a:t>
            </a:fld>
            <a:endParaRPr lang="it-IT" altLang="it-IT"/>
          </a:p>
        </p:txBody>
      </p:sp>
      <p:sp>
        <p:nvSpPr>
          <p:cNvPr id="6" name="Segnaposto piè di pagina 15"/>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27"/>
          <p:cNvSpPr>
            <a:spLocks noGrp="1" noChangeArrowheads="1"/>
          </p:cNvSpPr>
          <p:nvPr>
            <p:ph type="sldNum" sz="quarter" idx="12"/>
          </p:nvPr>
        </p:nvSpPr>
        <p:spPr>
          <a:ln/>
        </p:spPr>
        <p:txBody>
          <a:bodyPr/>
          <a:lstStyle>
            <a:lvl1pPr>
              <a:defRPr/>
            </a:lvl1pPr>
          </a:lstStyle>
          <a:p>
            <a:pPr>
              <a:defRPr/>
            </a:pPr>
            <a:fld id="{73F04B59-A3D3-4D79-B579-1BDC226AC983}" type="slidenum">
              <a:rPr lang="it-IT" altLang="it-IT"/>
              <a:pPr>
                <a:defRPr/>
              </a:pPr>
              <a:t>‹N›</a:t>
            </a:fld>
            <a:endParaRPr lang="it-IT" altLang="it-IT"/>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27"/>
          <p:cNvSpPr>
            <a:spLocks noGrp="1" noChangeArrowheads="1"/>
          </p:cNvSpPr>
          <p:nvPr>
            <p:ph type="sldNum" sz="quarter" idx="12"/>
          </p:nvPr>
        </p:nvSpPr>
        <p:spPr>
          <a:ln/>
        </p:spPr>
        <p:txBody>
          <a:bodyPr/>
          <a:lstStyle>
            <a:lvl1pPr>
              <a:defRPr/>
            </a:lvl1pPr>
          </a:lstStyle>
          <a:p>
            <a:pPr>
              <a:defRPr/>
            </a:pPr>
            <a:fld id="{3E19C62D-4E82-4A41-92DD-AB89498F68F9}" type="slidenum">
              <a:rPr lang="it-IT" altLang="it-IT"/>
              <a:pPr>
                <a:defRPr/>
              </a:pPr>
              <a:t>‹N›</a:t>
            </a:fld>
            <a:endParaRPr lang="it-IT" altLang="it-IT"/>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D34E3A60-C527-4F0D-9FB2-C73EA2DA012B}" type="slidenum">
              <a:rPr lang="it-IT" altLang="it-IT"/>
              <a:pPr>
                <a:defRPr/>
              </a:pPr>
              <a:t>‹N›</a:t>
            </a:fld>
            <a:endParaRPr lang="it-IT" altLang="it-IT"/>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C7B39BE5-739F-4F21-AB84-BED6FE01472A}" type="slidenum">
              <a:rPr lang="it-IT" altLang="it-IT"/>
              <a:pPr>
                <a:defRPr/>
              </a:pPr>
              <a:t>‹N›</a:t>
            </a:fld>
            <a:endParaRPr lang="it-IT" altLang="it-IT"/>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CBB47330-EBB2-4408-AB52-6DB3E96740C5}" type="slidenum">
              <a:rPr lang="it-IT" altLang="it-IT"/>
              <a:pPr>
                <a:defRPr/>
              </a:pPr>
              <a:t>‹N›</a:t>
            </a:fld>
            <a:endParaRPr lang="it-IT" altLang="it-IT"/>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2B7B985E-561B-48BF-914B-0851BBEE3C51}" type="slidenum">
              <a:rPr lang="it-IT" altLang="it-IT"/>
              <a:pPr>
                <a:defRPr/>
              </a:pPr>
              <a:t>‹N›</a:t>
            </a:fld>
            <a:endParaRPr lang="it-IT" altLang="it-IT"/>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056E357C-C569-4A5C-ACD9-45A6D62532B3}" type="slidenum">
              <a:rPr lang="it-IT" altLang="it-IT"/>
              <a:pPr>
                <a:defRPr/>
              </a:pPr>
              <a:t>‹N›</a:t>
            </a:fld>
            <a:endParaRPr lang="it-IT" altLang="it-IT"/>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algn="ctr">
                <a:defRPr/>
              </a:pPr>
              <a:endParaRPr lang="it-IT" sz="2400">
                <a:solidFill>
                  <a:srgbClr val="EAEAEA"/>
                </a:solidFill>
                <a:latin typeface="Times New Roman" charset="0"/>
                <a:cs typeface="Arial" pitchFamily="34"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24" name="Picture 22" descr="C:\My Documents\bits\Topbanx.GIF"/>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p:spPr>
        <p:txBody>
          <a:bodyPr wrap="none" anchor="ctr"/>
          <a:lstStyle/>
          <a:p>
            <a:endParaRPr lang="it-IT"/>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p:spPr>
          <p:txBody>
            <a:bodyPr wrap="none" anchor="ctr"/>
            <a:lstStyle/>
            <a:p>
              <a:endParaRPr lang="it-IT"/>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alt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ltLang="it-IT"/>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it-IT" altLang="it-IT"/>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DDD18356-2A86-4FB1-8A72-647EB998D90E}" type="slidenum">
              <a:rPr lang="it-IT" altLang="it-IT"/>
              <a:pPr>
                <a:defRPr/>
              </a:pPr>
              <a:t>‹N›</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6B64E844-2FC1-44DC-B5E3-8D0317E2B0E4}" type="slidenum">
              <a:rPr lang="it-IT" altLang="it-IT"/>
              <a:pPr>
                <a:defRPr/>
              </a:pPr>
              <a:t>‹N›</a:t>
            </a:fld>
            <a:endParaRPr lang="it-IT" altLang="it-IT"/>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5B567163-54C8-4E7E-9C64-10D9B5DC6115}" type="slidenum">
              <a:rPr lang="it-IT" altLang="it-IT"/>
              <a:pPr>
                <a:defRPr/>
              </a:pPr>
              <a:t>‹N›</a:t>
            </a:fld>
            <a:endParaRPr lang="it-IT" alt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7" name="Segnaposto numero diapositiva 5"/>
          <p:cNvSpPr>
            <a:spLocks noGrp="1"/>
          </p:cNvSpPr>
          <p:nvPr>
            <p:ph type="sldNum" sz="quarter" idx="12"/>
          </p:nvPr>
        </p:nvSpPr>
        <p:spPr/>
        <p:txBody>
          <a:bodyPr/>
          <a:lstStyle>
            <a:lvl1pPr>
              <a:defRPr>
                <a:cs typeface="+mn-cs"/>
              </a:defRPr>
            </a:lvl1pPr>
          </a:lstStyle>
          <a:p>
            <a:pPr>
              <a:defRPr/>
            </a:pPr>
            <a:fld id="{7142652B-EB1B-4A6C-9901-9BCF3F672B02}" type="slidenum">
              <a:rPr lang="it-IT" altLang="it-IT"/>
              <a:pPr>
                <a:defRPr/>
              </a:pPr>
              <a:t>‹N›</a:t>
            </a:fld>
            <a:endParaRPr lang="it-IT" altLang="it-IT"/>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4C670083-F7AB-4F85-845E-194B189E2F96}" type="slidenum">
              <a:rPr lang="it-IT" altLang="it-IT"/>
              <a:pPr>
                <a:defRPr/>
              </a:pPr>
              <a:t>‹N›</a:t>
            </a:fld>
            <a:endParaRPr lang="it-IT" altLang="it-IT"/>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27"/>
          <p:cNvSpPr>
            <a:spLocks noGrp="1" noChangeArrowheads="1"/>
          </p:cNvSpPr>
          <p:nvPr>
            <p:ph type="sldNum" sz="quarter" idx="12"/>
          </p:nvPr>
        </p:nvSpPr>
        <p:spPr>
          <a:ln/>
        </p:spPr>
        <p:txBody>
          <a:bodyPr/>
          <a:lstStyle>
            <a:lvl1pPr>
              <a:defRPr/>
            </a:lvl1pPr>
          </a:lstStyle>
          <a:p>
            <a:pPr>
              <a:defRPr/>
            </a:pPr>
            <a:fld id="{EDF58A5E-8412-4342-BE43-0C111EF711E2}" type="slidenum">
              <a:rPr lang="it-IT" altLang="it-IT"/>
              <a:pPr>
                <a:defRPr/>
              </a:pPr>
              <a:t>‹N›</a:t>
            </a:fld>
            <a:endParaRPr lang="it-IT" altLang="it-IT"/>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27"/>
          <p:cNvSpPr>
            <a:spLocks noGrp="1" noChangeArrowheads="1"/>
          </p:cNvSpPr>
          <p:nvPr>
            <p:ph type="sldNum" sz="quarter" idx="12"/>
          </p:nvPr>
        </p:nvSpPr>
        <p:spPr>
          <a:ln/>
        </p:spPr>
        <p:txBody>
          <a:bodyPr/>
          <a:lstStyle>
            <a:lvl1pPr>
              <a:defRPr/>
            </a:lvl1pPr>
          </a:lstStyle>
          <a:p>
            <a:pPr>
              <a:defRPr/>
            </a:pPr>
            <a:fld id="{3DBE0E58-F8D0-48A3-8C9F-4857518925E7}" type="slidenum">
              <a:rPr lang="it-IT" altLang="it-IT"/>
              <a:pPr>
                <a:defRPr/>
              </a:pPr>
              <a:t>‹N›</a:t>
            </a:fld>
            <a:endParaRPr lang="it-IT" altLang="it-IT"/>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27"/>
          <p:cNvSpPr>
            <a:spLocks noGrp="1" noChangeArrowheads="1"/>
          </p:cNvSpPr>
          <p:nvPr>
            <p:ph type="sldNum" sz="quarter" idx="12"/>
          </p:nvPr>
        </p:nvSpPr>
        <p:spPr>
          <a:ln/>
        </p:spPr>
        <p:txBody>
          <a:bodyPr/>
          <a:lstStyle>
            <a:lvl1pPr>
              <a:defRPr/>
            </a:lvl1pPr>
          </a:lstStyle>
          <a:p>
            <a:pPr>
              <a:defRPr/>
            </a:pPr>
            <a:fld id="{58306132-F3C1-4DA9-88E7-37DE219D5614}" type="slidenum">
              <a:rPr lang="it-IT" altLang="it-IT"/>
              <a:pPr>
                <a:defRPr/>
              </a:pPr>
              <a:t>‹N›</a:t>
            </a:fld>
            <a:endParaRPr lang="it-IT" altLang="it-IT"/>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BDD4A8DC-2DC5-4A2D-88C5-4C40362FBC53}" type="slidenum">
              <a:rPr lang="it-IT" altLang="it-IT"/>
              <a:pPr>
                <a:defRPr/>
              </a:pPr>
              <a:t>‹N›</a:t>
            </a:fld>
            <a:endParaRPr lang="it-IT" altLang="it-IT"/>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E216C24A-718C-4EAB-83BF-0FF482D1B699}" type="slidenum">
              <a:rPr lang="it-IT" altLang="it-IT"/>
              <a:pPr>
                <a:defRPr/>
              </a:pPr>
              <a:t>‹N›</a:t>
            </a:fld>
            <a:endParaRPr lang="it-IT" altLang="it-IT"/>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88860B63-968D-4FE1-9F63-9A50A3A4BA02}" type="slidenum">
              <a:rPr lang="it-IT" altLang="it-IT"/>
              <a:pPr>
                <a:defRPr/>
              </a:pPr>
              <a:t>‹N›</a:t>
            </a:fld>
            <a:endParaRPr lang="it-IT" altLang="it-IT"/>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7D1C72DA-1980-423F-9DA2-3583729519C7}" type="slidenum">
              <a:rPr lang="it-IT" altLang="it-IT"/>
              <a:pPr>
                <a:defRPr/>
              </a:pPr>
              <a:t>‹N›</a:t>
            </a:fld>
            <a:endParaRPr lang="it-IT" altLang="it-IT"/>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681756BE-FBEF-4297-84F5-8CDE9D225876}" type="slidenum">
              <a:rPr lang="it-IT" altLang="it-IT"/>
              <a:pPr>
                <a:defRPr/>
              </a:pPr>
              <a:t>‹N›</a:t>
            </a:fld>
            <a:endParaRPr lang="it-IT" altLang="it-IT"/>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algn="ctr">
                <a:defRPr/>
              </a:pPr>
              <a:endParaRPr lang="it-IT" sz="2400">
                <a:solidFill>
                  <a:srgbClr val="EAEAEA"/>
                </a:solidFill>
                <a:latin typeface="Times New Roman" charset="0"/>
                <a:cs typeface="Arial" pitchFamily="34"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24" name="Picture 22" descr="C:\My Documents\bits\Topbanx.GIF"/>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p:spPr>
        <p:txBody>
          <a:bodyPr wrap="none" anchor="ctr"/>
          <a:lstStyle/>
          <a:p>
            <a:endParaRPr lang="it-IT"/>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p:spPr>
          <p:txBody>
            <a:bodyPr wrap="none" anchor="ctr"/>
            <a:lstStyle/>
            <a:p>
              <a:endParaRPr lang="it-IT"/>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alt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ltLang="it-IT"/>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it-IT" altLang="it-IT"/>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279EC634-4D23-4924-815D-9BDFC8489239}" type="slidenum">
              <a:rPr lang="it-IT" altLang="it-IT"/>
              <a:pPr>
                <a:defRPr/>
              </a:pPr>
              <a:t>‹N›</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7" name="Segnaposto numero diapositiva 6"/>
          <p:cNvSpPr>
            <a:spLocks noGrp="1"/>
          </p:cNvSpPr>
          <p:nvPr>
            <p:ph type="sldNum" sz="quarter" idx="12"/>
          </p:nvPr>
        </p:nvSpPr>
        <p:spPr/>
        <p:txBody>
          <a:bodyPr/>
          <a:lstStyle>
            <a:lvl1pPr>
              <a:defRPr>
                <a:cs typeface="+mn-cs"/>
              </a:defRPr>
            </a:lvl1pPr>
          </a:lstStyle>
          <a:p>
            <a:pPr>
              <a:defRPr/>
            </a:pPr>
            <a:fld id="{91789968-7DFC-4B9F-89A0-3705660FD6CB}" type="slidenum">
              <a:rPr lang="it-IT" altLang="it-IT"/>
              <a:pPr>
                <a:defRPr/>
              </a:pPr>
              <a:t>‹N›</a:t>
            </a:fld>
            <a:endParaRPr lang="it-IT" altLang="it-IT"/>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98048A38-1089-4C4B-9CBC-C7977DBC0E70}" type="slidenum">
              <a:rPr lang="it-IT" altLang="it-IT"/>
              <a:pPr>
                <a:defRPr/>
              </a:pPr>
              <a:t>‹N›</a:t>
            </a:fld>
            <a:endParaRPr lang="it-IT" altLang="it-IT"/>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834987A2-2A27-49F7-B35B-0E056E66633D}" type="slidenum">
              <a:rPr lang="it-IT" altLang="it-IT"/>
              <a:pPr>
                <a:defRPr/>
              </a:pPr>
              <a:t>‹N›</a:t>
            </a:fld>
            <a:endParaRPr lang="it-IT" altLang="it-IT"/>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7768D811-EEAD-4880-8022-804B7D4309D0}" type="slidenum">
              <a:rPr lang="it-IT" altLang="it-IT"/>
              <a:pPr>
                <a:defRPr/>
              </a:pPr>
              <a:t>‹N›</a:t>
            </a:fld>
            <a:endParaRPr lang="it-IT" altLang="it-IT"/>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27"/>
          <p:cNvSpPr>
            <a:spLocks noGrp="1" noChangeArrowheads="1"/>
          </p:cNvSpPr>
          <p:nvPr>
            <p:ph type="sldNum" sz="quarter" idx="12"/>
          </p:nvPr>
        </p:nvSpPr>
        <p:spPr>
          <a:ln/>
        </p:spPr>
        <p:txBody>
          <a:bodyPr/>
          <a:lstStyle>
            <a:lvl1pPr>
              <a:defRPr/>
            </a:lvl1pPr>
          </a:lstStyle>
          <a:p>
            <a:pPr>
              <a:defRPr/>
            </a:pPr>
            <a:fld id="{761181EA-7EC3-46A0-A53D-AF1C78248DDB}" type="slidenum">
              <a:rPr lang="it-IT" altLang="it-IT"/>
              <a:pPr>
                <a:defRPr/>
              </a:pPr>
              <a:t>‹N›</a:t>
            </a:fld>
            <a:endParaRPr lang="it-IT" altLang="it-IT"/>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27"/>
          <p:cNvSpPr>
            <a:spLocks noGrp="1" noChangeArrowheads="1"/>
          </p:cNvSpPr>
          <p:nvPr>
            <p:ph type="sldNum" sz="quarter" idx="12"/>
          </p:nvPr>
        </p:nvSpPr>
        <p:spPr>
          <a:ln/>
        </p:spPr>
        <p:txBody>
          <a:bodyPr/>
          <a:lstStyle>
            <a:lvl1pPr>
              <a:defRPr/>
            </a:lvl1pPr>
          </a:lstStyle>
          <a:p>
            <a:pPr>
              <a:defRPr/>
            </a:pPr>
            <a:fld id="{696C0CB3-AA8A-4F95-AEBF-8755D43085ED}" type="slidenum">
              <a:rPr lang="it-IT" altLang="it-IT"/>
              <a:pPr>
                <a:defRPr/>
              </a:pPr>
              <a:t>‹N›</a:t>
            </a:fld>
            <a:endParaRPr lang="it-IT" altLang="it-IT"/>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27"/>
          <p:cNvSpPr>
            <a:spLocks noGrp="1" noChangeArrowheads="1"/>
          </p:cNvSpPr>
          <p:nvPr>
            <p:ph type="sldNum" sz="quarter" idx="12"/>
          </p:nvPr>
        </p:nvSpPr>
        <p:spPr>
          <a:ln/>
        </p:spPr>
        <p:txBody>
          <a:bodyPr/>
          <a:lstStyle>
            <a:lvl1pPr>
              <a:defRPr/>
            </a:lvl1pPr>
          </a:lstStyle>
          <a:p>
            <a:pPr>
              <a:defRPr/>
            </a:pPr>
            <a:fld id="{4CA429FD-FDF9-4F0B-A01F-6EA6684D7032}" type="slidenum">
              <a:rPr lang="it-IT" altLang="it-IT"/>
              <a:pPr>
                <a:defRPr/>
              </a:pPr>
              <a:t>‹N›</a:t>
            </a:fld>
            <a:endParaRPr lang="it-IT" altLang="it-IT"/>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7F0F155C-3D2F-4869-8104-F026761D373C}" type="slidenum">
              <a:rPr lang="it-IT" altLang="it-IT"/>
              <a:pPr>
                <a:defRPr/>
              </a:pPr>
              <a:t>‹N›</a:t>
            </a:fld>
            <a:endParaRPr lang="it-IT" altLang="it-IT"/>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C72322E4-E9FF-45D4-89E0-F9BF05975B8D}" type="slidenum">
              <a:rPr lang="it-IT" altLang="it-IT"/>
              <a:pPr>
                <a:defRPr/>
              </a:pPr>
              <a:t>‹N›</a:t>
            </a:fld>
            <a:endParaRPr lang="it-IT" altLang="it-IT"/>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05242C2A-38AE-4977-8C38-4B8A14F06A0C}" type="slidenum">
              <a:rPr lang="it-IT" altLang="it-IT"/>
              <a:pPr>
                <a:defRPr/>
              </a:pPr>
              <a:t>‹N›</a:t>
            </a:fld>
            <a:endParaRPr lang="it-IT" altLang="it-IT"/>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7"/>
          <p:cNvSpPr>
            <a:spLocks noGrp="1" noChangeArrowheads="1"/>
          </p:cNvSpPr>
          <p:nvPr>
            <p:ph type="sldNum" sz="quarter" idx="12"/>
          </p:nvPr>
        </p:nvSpPr>
        <p:spPr>
          <a:ln/>
        </p:spPr>
        <p:txBody>
          <a:bodyPr/>
          <a:lstStyle>
            <a:lvl1pPr>
              <a:defRPr/>
            </a:lvl1pPr>
          </a:lstStyle>
          <a:p>
            <a:pPr>
              <a:defRPr/>
            </a:pPr>
            <a:fld id="{B5239B85-5EDC-4F8B-94B1-63C4CC1E824E}" type="slidenum">
              <a:rPr lang="it-IT" altLang="it-IT"/>
              <a:pPr>
                <a:defRPr/>
              </a:pPr>
              <a:t>‹N›</a:t>
            </a:fld>
            <a:endParaRPr lang="it-IT" alt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a:defRPr>
                <a:cs typeface="+mn-cs"/>
              </a:defRPr>
            </a:lvl1pPr>
          </a:lstStyle>
          <a:p>
            <a:pPr>
              <a:defRPr/>
            </a:pPr>
            <a:fld id="{ABA450C7-BB3E-45E1-B23A-980479E49881}" type="slidenum">
              <a:rPr lang="it-IT" altLang="it-IT"/>
              <a:pPr>
                <a:defRPr/>
              </a:pPr>
              <a:t>‹N›</a:t>
            </a:fld>
            <a:endParaRPr lang="it-IT" altLang="it-IT"/>
          </a:p>
        </p:txBody>
      </p:sp>
      <p:sp>
        <p:nvSpPr>
          <p:cNvPr id="10" name="Segnaposto piè di pagina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11" name="Segnaposto data 6"/>
          <p:cNvSpPr>
            <a:spLocks noGrp="1"/>
          </p:cNvSpPr>
          <p:nvPr>
            <p:ph type="dt" sz="half" idx="12"/>
          </p:nvPr>
        </p:nvSpPr>
        <p:spPr/>
        <p:txBody>
          <a:bodyPr/>
          <a:lstStyle>
            <a:lvl1pPr fontAlgn="base">
              <a:spcBef>
                <a:spcPct val="0"/>
              </a:spcBef>
              <a:spcAft>
                <a:spcPct val="0"/>
              </a:spcAft>
              <a:defRPr>
                <a:latin typeface="Arial" pitchFamily="34" charset="0"/>
              </a:defRPr>
            </a:lvl1pPr>
          </a:lstStyle>
          <a:p>
            <a:pPr>
              <a:defRPr/>
            </a:pPr>
            <a:endParaRPr lang="it-IT"/>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7"/>
          <p:cNvSpPr>
            <a:spLocks noGrp="1" noChangeArrowheads="1"/>
          </p:cNvSpPr>
          <p:nvPr>
            <p:ph type="sldNum" sz="quarter" idx="12"/>
          </p:nvPr>
        </p:nvSpPr>
        <p:spPr>
          <a:ln/>
        </p:spPr>
        <p:txBody>
          <a:bodyPr/>
          <a:lstStyle>
            <a:lvl1pPr>
              <a:defRPr/>
            </a:lvl1pPr>
          </a:lstStyle>
          <a:p>
            <a:pPr>
              <a:defRPr/>
            </a:pPr>
            <a:fld id="{7027BEF6-5CA1-4781-987F-BDECB9A59CE3}" type="slidenum">
              <a:rPr lang="it-IT" altLang="it-IT"/>
              <a:pPr>
                <a:defRPr/>
              </a:pPr>
              <a:t>‹N›</a:t>
            </a:fld>
            <a:endParaRPr lang="it-IT" altLang="it-IT"/>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r>
              <a:rPr lang="it-IT"/>
              <a:t>8 novembre 2008</a:t>
            </a:r>
          </a:p>
        </p:txBody>
      </p:sp>
      <p:sp>
        <p:nvSpPr>
          <p:cNvPr id="7" name="Segnaposto piè di pagina 19"/>
          <p:cNvSpPr>
            <a:spLocks noGrp="1"/>
          </p:cNvSpPr>
          <p:nvPr>
            <p:ph type="ftr" sz="quarter" idx="11"/>
          </p:nvPr>
        </p:nvSpPr>
        <p:spPr/>
        <p:txBody>
          <a:bodyPr/>
          <a:lstStyle>
            <a:lvl1pPr>
              <a:defRPr/>
            </a:lvl1pPr>
            <a:extLst/>
          </a:lstStyle>
          <a:p>
            <a:pPr>
              <a:defRPr/>
            </a:pPr>
            <a:r>
              <a:rPr lang="it-IT"/>
              <a:t>conferenza sulla sicurezza: relatore ing. Roberto Grassi</a:t>
            </a:r>
          </a:p>
        </p:txBody>
      </p:sp>
      <p:sp>
        <p:nvSpPr>
          <p:cNvPr id="8" name="Segnaposto numero diapositiva 9"/>
          <p:cNvSpPr>
            <a:spLocks noGrp="1"/>
          </p:cNvSpPr>
          <p:nvPr>
            <p:ph type="sldNum" sz="quarter" idx="12"/>
          </p:nvPr>
        </p:nvSpPr>
        <p:spPr/>
        <p:txBody>
          <a:bodyPr/>
          <a:lstStyle>
            <a:lvl1pPr>
              <a:defRPr/>
            </a:lvl1pPr>
            <a:extLst/>
          </a:lstStyle>
          <a:p>
            <a:pPr>
              <a:defRPr/>
            </a:pPr>
            <a:fld id="{503E19DB-C8BA-4BF7-89E0-2FAFFEFCCA4E}" type="slidenum">
              <a:rPr lang="it-IT"/>
              <a:pPr>
                <a:defRPr/>
              </a:pPr>
              <a:t>‹N›</a:t>
            </a:fld>
            <a:endParaRPr lang="it-IT"/>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0091AAD2-F1D1-4B67-B584-C86F66E813F7}" type="slidenum">
              <a:rPr lang="it-IT"/>
              <a:pPr>
                <a:defRPr/>
              </a:pPr>
              <a:t>‹N›</a:t>
            </a:fld>
            <a:endParaRPr lang="it-IT"/>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r>
              <a:rPr lang="it-IT"/>
              <a:t>8 novembre 2008</a:t>
            </a:r>
          </a:p>
        </p:txBody>
      </p:sp>
      <p:sp>
        <p:nvSpPr>
          <p:cNvPr id="6"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7" name="Segnaposto numero diapositiva 21"/>
          <p:cNvSpPr>
            <a:spLocks noGrp="1"/>
          </p:cNvSpPr>
          <p:nvPr>
            <p:ph type="sldNum" sz="quarter" idx="12"/>
          </p:nvPr>
        </p:nvSpPr>
        <p:spPr/>
        <p:txBody>
          <a:bodyPr/>
          <a:lstStyle>
            <a:lvl1pPr>
              <a:defRPr/>
            </a:lvl1pPr>
          </a:lstStyle>
          <a:p>
            <a:pPr>
              <a:defRPr/>
            </a:pPr>
            <a:fld id="{590BA701-4BD9-46B5-8A4C-9DE30D8336F4}" type="slidenum">
              <a:rPr lang="it-IT"/>
              <a:pPr>
                <a:defRPr/>
              </a:pPr>
              <a:t>‹N›</a:t>
            </a:fld>
            <a:endParaRPr lang="it-IT"/>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r>
              <a:rPr lang="it-IT"/>
              <a:t>8 novembre 2008</a:t>
            </a:r>
          </a:p>
        </p:txBody>
      </p:sp>
      <p:sp>
        <p:nvSpPr>
          <p:cNvPr id="4"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5" name="Segnaposto numero diapositiva 21"/>
          <p:cNvSpPr>
            <a:spLocks noGrp="1"/>
          </p:cNvSpPr>
          <p:nvPr>
            <p:ph type="sldNum" sz="quarter" idx="12"/>
          </p:nvPr>
        </p:nvSpPr>
        <p:spPr/>
        <p:txBody>
          <a:bodyPr/>
          <a:lstStyle>
            <a:lvl1pPr>
              <a:defRPr/>
            </a:lvl1pPr>
          </a:lstStyle>
          <a:p>
            <a:pPr>
              <a:defRPr/>
            </a:pPr>
            <a:fld id="{684449DA-A3DB-4176-ACA5-DB8C7456ED53}" type="slidenum">
              <a:rPr lang="it-IT"/>
              <a:pPr>
                <a:defRPr/>
              </a:pPr>
              <a:t>‹N›</a:t>
            </a:fld>
            <a:endParaRPr lang="it-IT"/>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599884B0-F050-4695-904A-FCD428D44E8C}" type="slidenum">
              <a:rPr lang="it-IT"/>
              <a:pPr>
                <a:defRPr/>
              </a:pPr>
              <a:t>‹N›</a:t>
            </a:fld>
            <a:endParaRPr lang="it-IT"/>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D377C85F-E49D-4914-A193-20782551BCC2}" type="slidenum">
              <a:rPr lang="it-IT"/>
              <a:pPr>
                <a:defRPr/>
              </a:pPr>
              <a:t>‹N›</a:t>
            </a:fld>
            <a:endParaRPr lang="it-IT"/>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r>
              <a:rPr lang="it-IT"/>
              <a:t>8 novembre 2008</a:t>
            </a:r>
          </a:p>
        </p:txBody>
      </p:sp>
      <p:sp>
        <p:nvSpPr>
          <p:cNvPr id="3"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4" name="Segnaposto numero diapositiva 21"/>
          <p:cNvSpPr>
            <a:spLocks noGrp="1"/>
          </p:cNvSpPr>
          <p:nvPr>
            <p:ph type="sldNum" sz="quarter" idx="12"/>
          </p:nvPr>
        </p:nvSpPr>
        <p:spPr/>
        <p:txBody>
          <a:bodyPr/>
          <a:lstStyle>
            <a:lvl1pPr>
              <a:defRPr/>
            </a:lvl1pPr>
          </a:lstStyle>
          <a:p>
            <a:pPr>
              <a:defRPr/>
            </a:pPr>
            <a:fld id="{1FDEBEE2-B993-4B00-B259-3AF4B8D02178}" type="slidenum">
              <a:rPr lang="it-IT"/>
              <a:pPr>
                <a:defRPr/>
              </a:pPr>
              <a:t>‹N›</a:t>
            </a:fld>
            <a:endParaRPr lang="it-IT"/>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r>
              <a:rPr lang="it-IT"/>
              <a:t>8 novembre 2008</a:t>
            </a:r>
          </a:p>
        </p:txBody>
      </p:sp>
      <p:sp>
        <p:nvSpPr>
          <p:cNvPr id="7" name="Segnaposto piè di pagina 19"/>
          <p:cNvSpPr>
            <a:spLocks noGrp="1"/>
          </p:cNvSpPr>
          <p:nvPr>
            <p:ph type="ftr" sz="quarter" idx="11"/>
          </p:nvPr>
        </p:nvSpPr>
        <p:spPr/>
        <p:txBody>
          <a:bodyPr/>
          <a:lstStyle>
            <a:lvl1pPr>
              <a:defRPr/>
            </a:lvl1pPr>
            <a:extLst/>
          </a:lstStyle>
          <a:p>
            <a:pPr>
              <a:defRPr/>
            </a:pPr>
            <a:r>
              <a:rPr lang="it-IT"/>
              <a:t>conferenza sulla sicurezza: relatore ing. Roberto Grassi</a:t>
            </a:r>
          </a:p>
        </p:txBody>
      </p:sp>
      <p:sp>
        <p:nvSpPr>
          <p:cNvPr id="8" name="Segnaposto numero diapositiva 9"/>
          <p:cNvSpPr>
            <a:spLocks noGrp="1"/>
          </p:cNvSpPr>
          <p:nvPr>
            <p:ph type="sldNum" sz="quarter" idx="12"/>
          </p:nvPr>
        </p:nvSpPr>
        <p:spPr/>
        <p:txBody>
          <a:bodyPr/>
          <a:lstStyle>
            <a:lvl1pPr>
              <a:defRPr/>
            </a:lvl1pPr>
            <a:extLst/>
          </a:lstStyle>
          <a:p>
            <a:pPr>
              <a:defRPr/>
            </a:pPr>
            <a:fld id="{128B8FB5-EB54-462E-A6D0-0F664CC1EE28}" type="slidenum">
              <a:rPr lang="it-IT"/>
              <a:pPr>
                <a:defRPr/>
              </a:pPr>
              <a:t>‹N›</a:t>
            </a:fld>
            <a:endParaRPr lang="it-IT"/>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4DFB02B1-4E83-42ED-B044-AA918B0BD87B}"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5" name="Segnaposto numero diapositiva 4"/>
          <p:cNvSpPr>
            <a:spLocks noGrp="1"/>
          </p:cNvSpPr>
          <p:nvPr>
            <p:ph type="sldNum" sz="quarter" idx="12"/>
          </p:nvPr>
        </p:nvSpPr>
        <p:spPr/>
        <p:txBody>
          <a:bodyPr/>
          <a:lstStyle>
            <a:lvl1pPr>
              <a:defRPr>
                <a:cs typeface="+mn-cs"/>
              </a:defRPr>
            </a:lvl1pPr>
          </a:lstStyle>
          <a:p>
            <a:pPr>
              <a:defRPr/>
            </a:pPr>
            <a:fld id="{A9907AF6-E096-4904-9106-028E8EB34912}" type="slidenum">
              <a:rPr lang="it-IT" altLang="it-IT"/>
              <a:pPr>
                <a:defRPr/>
              </a:pPr>
              <a:t>‹N›</a:t>
            </a:fld>
            <a:endParaRPr lang="it-IT" altLang="it-IT"/>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r>
              <a:rPr lang="it-IT"/>
              <a:t>8 novembre 2008</a:t>
            </a:r>
          </a:p>
        </p:txBody>
      </p:sp>
      <p:sp>
        <p:nvSpPr>
          <p:cNvPr id="6"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7" name="Segnaposto numero diapositiva 21"/>
          <p:cNvSpPr>
            <a:spLocks noGrp="1"/>
          </p:cNvSpPr>
          <p:nvPr>
            <p:ph type="sldNum" sz="quarter" idx="12"/>
          </p:nvPr>
        </p:nvSpPr>
        <p:spPr/>
        <p:txBody>
          <a:bodyPr/>
          <a:lstStyle>
            <a:lvl1pPr>
              <a:defRPr/>
            </a:lvl1pPr>
          </a:lstStyle>
          <a:p>
            <a:pPr>
              <a:defRPr/>
            </a:pPr>
            <a:fld id="{EE31D490-49ED-4CF2-898B-0CFFDFAEF1C5}" type="slidenum">
              <a:rPr lang="it-IT"/>
              <a:pPr>
                <a:defRPr/>
              </a:pPr>
              <a:t>‹N›</a:t>
            </a:fld>
            <a:endParaRPr lang="it-IT"/>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r>
              <a:rPr lang="it-IT"/>
              <a:t>8 novembre 2008</a:t>
            </a:r>
          </a:p>
        </p:txBody>
      </p:sp>
      <p:sp>
        <p:nvSpPr>
          <p:cNvPr id="4"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5" name="Segnaposto numero diapositiva 21"/>
          <p:cNvSpPr>
            <a:spLocks noGrp="1"/>
          </p:cNvSpPr>
          <p:nvPr>
            <p:ph type="sldNum" sz="quarter" idx="12"/>
          </p:nvPr>
        </p:nvSpPr>
        <p:spPr/>
        <p:txBody>
          <a:bodyPr/>
          <a:lstStyle>
            <a:lvl1pPr>
              <a:defRPr/>
            </a:lvl1pPr>
          </a:lstStyle>
          <a:p>
            <a:pPr>
              <a:defRPr/>
            </a:pPr>
            <a:fld id="{13ED0A08-A9D1-4945-BF5F-D7051F02C76F}" type="slidenum">
              <a:rPr lang="it-IT"/>
              <a:pPr>
                <a:defRPr/>
              </a:pPr>
              <a:t>‹N›</a:t>
            </a:fld>
            <a:endParaRPr lang="it-IT"/>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313CE516-18A6-4C1B-B28D-E9F47959857D}" type="slidenum">
              <a:rPr lang="it-IT"/>
              <a:pPr>
                <a:defRPr/>
              </a:pPr>
              <a:t>‹N›</a:t>
            </a:fld>
            <a:endParaRPr lang="it-IT"/>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062A479F-C368-41D1-BE97-13A971784D70}" type="slidenum">
              <a:rPr lang="it-IT"/>
              <a:pPr>
                <a:defRPr/>
              </a:pPr>
              <a:t>‹N›</a:t>
            </a:fld>
            <a:endParaRPr lang="it-IT"/>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r>
              <a:rPr lang="it-IT"/>
              <a:t>8 novembre 2008</a:t>
            </a:r>
          </a:p>
        </p:txBody>
      </p:sp>
      <p:sp>
        <p:nvSpPr>
          <p:cNvPr id="3"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4" name="Segnaposto numero diapositiva 21"/>
          <p:cNvSpPr>
            <a:spLocks noGrp="1"/>
          </p:cNvSpPr>
          <p:nvPr>
            <p:ph type="sldNum" sz="quarter" idx="12"/>
          </p:nvPr>
        </p:nvSpPr>
        <p:spPr/>
        <p:txBody>
          <a:bodyPr/>
          <a:lstStyle>
            <a:lvl1pPr>
              <a:defRPr/>
            </a:lvl1pPr>
          </a:lstStyle>
          <a:p>
            <a:pPr>
              <a:defRPr/>
            </a:pPr>
            <a:fld id="{944FBBD2-3E4D-4F93-B32F-A33D82C1ED92}" type="slidenum">
              <a:rPr lang="it-IT"/>
              <a:pPr>
                <a:defRPr/>
              </a:pPr>
              <a:t>‹N›</a:t>
            </a:fld>
            <a:endParaRPr lang="it-IT"/>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r>
              <a:rPr lang="it-IT"/>
              <a:t>8 novembre 2008</a:t>
            </a:r>
          </a:p>
        </p:txBody>
      </p:sp>
      <p:sp>
        <p:nvSpPr>
          <p:cNvPr id="7" name="Segnaposto piè di pagina 19"/>
          <p:cNvSpPr>
            <a:spLocks noGrp="1"/>
          </p:cNvSpPr>
          <p:nvPr>
            <p:ph type="ftr" sz="quarter" idx="11"/>
          </p:nvPr>
        </p:nvSpPr>
        <p:spPr/>
        <p:txBody>
          <a:bodyPr/>
          <a:lstStyle>
            <a:lvl1pPr>
              <a:defRPr/>
            </a:lvl1pPr>
            <a:extLst/>
          </a:lstStyle>
          <a:p>
            <a:pPr>
              <a:defRPr/>
            </a:pPr>
            <a:r>
              <a:rPr lang="it-IT"/>
              <a:t>conferenza sulla sicurezza: relatore ing. Roberto Grassi</a:t>
            </a:r>
          </a:p>
        </p:txBody>
      </p:sp>
      <p:sp>
        <p:nvSpPr>
          <p:cNvPr id="8" name="Segnaposto numero diapositiva 9"/>
          <p:cNvSpPr>
            <a:spLocks noGrp="1"/>
          </p:cNvSpPr>
          <p:nvPr>
            <p:ph type="sldNum" sz="quarter" idx="12"/>
          </p:nvPr>
        </p:nvSpPr>
        <p:spPr/>
        <p:txBody>
          <a:bodyPr/>
          <a:lstStyle>
            <a:lvl1pPr>
              <a:defRPr/>
            </a:lvl1pPr>
            <a:extLst/>
          </a:lstStyle>
          <a:p>
            <a:pPr>
              <a:defRPr/>
            </a:pPr>
            <a:fld id="{1F165AA1-ED90-4E54-8AFA-9B2BD508B51D}" type="slidenum">
              <a:rPr lang="it-IT"/>
              <a:pPr>
                <a:defRPr/>
              </a:pPr>
              <a:t>‹N›</a:t>
            </a:fld>
            <a:endParaRPr lang="it-IT"/>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C3CF73B1-6A20-4C84-AB57-06F36716F29C}" type="slidenum">
              <a:rPr lang="it-IT"/>
              <a:pPr>
                <a:defRPr/>
              </a:pPr>
              <a:t>‹N›</a:t>
            </a:fld>
            <a:endParaRPr lang="it-IT"/>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r>
              <a:rPr lang="it-IT"/>
              <a:t>8 novembre 2008</a:t>
            </a:r>
          </a:p>
        </p:txBody>
      </p:sp>
      <p:sp>
        <p:nvSpPr>
          <p:cNvPr id="6"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7" name="Segnaposto numero diapositiva 21"/>
          <p:cNvSpPr>
            <a:spLocks noGrp="1"/>
          </p:cNvSpPr>
          <p:nvPr>
            <p:ph type="sldNum" sz="quarter" idx="12"/>
          </p:nvPr>
        </p:nvSpPr>
        <p:spPr/>
        <p:txBody>
          <a:bodyPr/>
          <a:lstStyle>
            <a:lvl1pPr>
              <a:defRPr/>
            </a:lvl1pPr>
          </a:lstStyle>
          <a:p>
            <a:pPr>
              <a:defRPr/>
            </a:pPr>
            <a:fld id="{C3D6AF8B-7626-453C-A2E5-CCC2A58255B7}" type="slidenum">
              <a:rPr lang="it-IT"/>
              <a:pPr>
                <a:defRPr/>
              </a:pPr>
              <a:t>‹N›</a:t>
            </a:fld>
            <a:endParaRPr lang="it-IT"/>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r>
              <a:rPr lang="it-IT"/>
              <a:t>8 novembre 2008</a:t>
            </a:r>
          </a:p>
        </p:txBody>
      </p:sp>
      <p:sp>
        <p:nvSpPr>
          <p:cNvPr id="4"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5" name="Segnaposto numero diapositiva 21"/>
          <p:cNvSpPr>
            <a:spLocks noGrp="1"/>
          </p:cNvSpPr>
          <p:nvPr>
            <p:ph type="sldNum" sz="quarter" idx="12"/>
          </p:nvPr>
        </p:nvSpPr>
        <p:spPr/>
        <p:txBody>
          <a:bodyPr/>
          <a:lstStyle>
            <a:lvl1pPr>
              <a:defRPr/>
            </a:lvl1pPr>
          </a:lstStyle>
          <a:p>
            <a:pPr>
              <a:defRPr/>
            </a:pPr>
            <a:fld id="{735E1E0C-E588-4698-BCF7-716BC3CAC63D}" type="slidenum">
              <a:rPr lang="it-IT"/>
              <a:pPr>
                <a:defRPr/>
              </a:pPr>
              <a:t>‹N›</a:t>
            </a:fld>
            <a:endParaRPr lang="it-IT"/>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09EB853C-1DEE-46C6-BE01-A07411089F58}"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4" name="Segnaposto numero diapositiva 3"/>
          <p:cNvSpPr>
            <a:spLocks noGrp="1"/>
          </p:cNvSpPr>
          <p:nvPr>
            <p:ph type="sldNum" sz="quarter" idx="12"/>
          </p:nvPr>
        </p:nvSpPr>
        <p:spPr/>
        <p:txBody>
          <a:bodyPr/>
          <a:lstStyle>
            <a:lvl1pPr>
              <a:defRPr>
                <a:cs typeface="+mn-cs"/>
              </a:defRPr>
            </a:lvl1pPr>
          </a:lstStyle>
          <a:p>
            <a:pPr>
              <a:defRPr/>
            </a:pPr>
            <a:fld id="{F88F7287-68FD-47DF-A770-7E7D53EBD2BD}" type="slidenum">
              <a:rPr lang="it-IT" altLang="it-IT"/>
              <a:pPr>
                <a:defRPr/>
              </a:pPr>
              <a:t>‹N›</a:t>
            </a:fld>
            <a:endParaRPr lang="it-IT" altLang="it-IT"/>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A7CAC006-4C32-431E-BE16-B1E9EB861DCC}" type="slidenum">
              <a:rPr lang="it-IT"/>
              <a:pPr>
                <a:defRPr/>
              </a:pPr>
              <a:t>‹N›</a:t>
            </a:fld>
            <a:endParaRPr lang="it-IT"/>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r>
              <a:rPr lang="it-IT"/>
              <a:t>8 novembre 2008</a:t>
            </a:r>
          </a:p>
        </p:txBody>
      </p:sp>
      <p:sp>
        <p:nvSpPr>
          <p:cNvPr id="3"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4" name="Segnaposto numero diapositiva 21"/>
          <p:cNvSpPr>
            <a:spLocks noGrp="1"/>
          </p:cNvSpPr>
          <p:nvPr>
            <p:ph type="sldNum" sz="quarter" idx="12"/>
          </p:nvPr>
        </p:nvSpPr>
        <p:spPr/>
        <p:txBody>
          <a:bodyPr/>
          <a:lstStyle>
            <a:lvl1pPr>
              <a:defRPr/>
            </a:lvl1pPr>
          </a:lstStyle>
          <a:p>
            <a:pPr>
              <a:defRPr/>
            </a:pPr>
            <a:fld id="{C36B5F6D-2B9A-486A-850C-F17C8706DBEE}" type="slidenum">
              <a:rPr lang="it-IT"/>
              <a:pPr>
                <a:defRPr/>
              </a:pPr>
              <a:t>‹N›</a:t>
            </a:fld>
            <a:endParaRPr lang="it-IT"/>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r>
              <a:rPr lang="it-IT"/>
              <a:t>8 novembre 2008</a:t>
            </a:r>
          </a:p>
        </p:txBody>
      </p:sp>
      <p:sp>
        <p:nvSpPr>
          <p:cNvPr id="7" name="Segnaposto piè di pagina 19"/>
          <p:cNvSpPr>
            <a:spLocks noGrp="1"/>
          </p:cNvSpPr>
          <p:nvPr>
            <p:ph type="ftr" sz="quarter" idx="11"/>
          </p:nvPr>
        </p:nvSpPr>
        <p:spPr/>
        <p:txBody>
          <a:bodyPr/>
          <a:lstStyle>
            <a:lvl1pPr>
              <a:defRPr/>
            </a:lvl1pPr>
            <a:extLst/>
          </a:lstStyle>
          <a:p>
            <a:pPr>
              <a:defRPr/>
            </a:pPr>
            <a:r>
              <a:rPr lang="it-IT"/>
              <a:t>conferenza sulla sicurezza: relatore ing. Roberto Grassi</a:t>
            </a:r>
          </a:p>
        </p:txBody>
      </p:sp>
      <p:sp>
        <p:nvSpPr>
          <p:cNvPr id="8" name="Segnaposto numero diapositiva 9"/>
          <p:cNvSpPr>
            <a:spLocks noGrp="1"/>
          </p:cNvSpPr>
          <p:nvPr>
            <p:ph type="sldNum" sz="quarter" idx="12"/>
          </p:nvPr>
        </p:nvSpPr>
        <p:spPr/>
        <p:txBody>
          <a:bodyPr/>
          <a:lstStyle>
            <a:lvl1pPr>
              <a:defRPr/>
            </a:lvl1pPr>
            <a:extLst/>
          </a:lstStyle>
          <a:p>
            <a:pPr>
              <a:defRPr/>
            </a:pPr>
            <a:fld id="{B0849E1A-B2F1-4F23-AA04-147F783664E2}" type="slidenum">
              <a:rPr lang="it-IT"/>
              <a:pPr>
                <a:defRPr/>
              </a:pPr>
              <a:t>‹N›</a:t>
            </a:fld>
            <a:endParaRPr lang="it-IT"/>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F19BEEB6-5ECD-458E-BDA0-8702A277D62F}" type="slidenum">
              <a:rPr lang="it-IT"/>
              <a:pPr>
                <a:defRPr/>
              </a:pPr>
              <a:t>‹N›</a:t>
            </a:fld>
            <a:endParaRPr lang="it-IT"/>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r>
              <a:rPr lang="it-IT"/>
              <a:t>8 novembre 2008</a:t>
            </a:r>
          </a:p>
        </p:txBody>
      </p:sp>
      <p:sp>
        <p:nvSpPr>
          <p:cNvPr id="6"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7" name="Segnaposto numero diapositiva 21"/>
          <p:cNvSpPr>
            <a:spLocks noGrp="1"/>
          </p:cNvSpPr>
          <p:nvPr>
            <p:ph type="sldNum" sz="quarter" idx="12"/>
          </p:nvPr>
        </p:nvSpPr>
        <p:spPr/>
        <p:txBody>
          <a:bodyPr/>
          <a:lstStyle>
            <a:lvl1pPr>
              <a:defRPr/>
            </a:lvl1pPr>
          </a:lstStyle>
          <a:p>
            <a:pPr>
              <a:defRPr/>
            </a:pPr>
            <a:fld id="{1DF4A705-D82F-4919-B068-A67A57B9B13A}" type="slidenum">
              <a:rPr lang="it-IT"/>
              <a:pPr>
                <a:defRPr/>
              </a:pPr>
              <a:t>‹N›</a:t>
            </a:fld>
            <a:endParaRPr lang="it-IT"/>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r>
              <a:rPr lang="it-IT"/>
              <a:t>8 novembre 2008</a:t>
            </a:r>
          </a:p>
        </p:txBody>
      </p:sp>
      <p:sp>
        <p:nvSpPr>
          <p:cNvPr id="4"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5" name="Segnaposto numero diapositiva 21"/>
          <p:cNvSpPr>
            <a:spLocks noGrp="1"/>
          </p:cNvSpPr>
          <p:nvPr>
            <p:ph type="sldNum" sz="quarter" idx="12"/>
          </p:nvPr>
        </p:nvSpPr>
        <p:spPr/>
        <p:txBody>
          <a:bodyPr/>
          <a:lstStyle>
            <a:lvl1pPr>
              <a:defRPr/>
            </a:lvl1pPr>
          </a:lstStyle>
          <a:p>
            <a:pPr>
              <a:defRPr/>
            </a:pPr>
            <a:fld id="{ED37B888-6772-49BE-A11E-1ABD72331122}" type="slidenum">
              <a:rPr lang="it-IT"/>
              <a:pPr>
                <a:defRPr/>
              </a:pPr>
              <a:t>‹N›</a:t>
            </a:fld>
            <a:endParaRPr lang="it-IT"/>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671130DF-3F72-4985-8E04-E95789253272}" type="slidenum">
              <a:rPr lang="it-IT"/>
              <a:pPr>
                <a:defRPr/>
              </a:pPr>
              <a:t>‹N›</a:t>
            </a:fld>
            <a:endParaRPr lang="it-IT"/>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26C96544-DD71-4A78-AE1A-D679F7DDB4D9}" type="slidenum">
              <a:rPr lang="it-IT"/>
              <a:pPr>
                <a:defRPr/>
              </a:pPr>
              <a:t>‹N›</a:t>
            </a:fld>
            <a:endParaRPr lang="it-IT"/>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r>
              <a:rPr lang="it-IT"/>
              <a:t>8 novembre 2008</a:t>
            </a:r>
          </a:p>
        </p:txBody>
      </p:sp>
      <p:sp>
        <p:nvSpPr>
          <p:cNvPr id="3"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4" name="Segnaposto numero diapositiva 21"/>
          <p:cNvSpPr>
            <a:spLocks noGrp="1"/>
          </p:cNvSpPr>
          <p:nvPr>
            <p:ph type="sldNum" sz="quarter" idx="12"/>
          </p:nvPr>
        </p:nvSpPr>
        <p:spPr/>
        <p:txBody>
          <a:bodyPr/>
          <a:lstStyle>
            <a:lvl1pPr>
              <a:defRPr/>
            </a:lvl1pPr>
          </a:lstStyle>
          <a:p>
            <a:pPr>
              <a:defRPr/>
            </a:pPr>
            <a:fld id="{F34B715D-70F3-42BA-B771-09839F378F62}" type="slidenum">
              <a:rPr lang="it-IT"/>
              <a:pPr>
                <a:defRPr/>
              </a:pPr>
              <a:t>‹N›</a:t>
            </a:fld>
            <a:endParaRPr lang="it-IT"/>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solidFill>
                <a:prstClr val="black"/>
              </a:solidFill>
            </a:endParaRPr>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r>
              <a:rPr lang="it-IT"/>
              <a:t>8 novembre 2008</a:t>
            </a:r>
          </a:p>
        </p:txBody>
      </p:sp>
      <p:sp>
        <p:nvSpPr>
          <p:cNvPr id="7" name="Segnaposto piè di pagina 19"/>
          <p:cNvSpPr>
            <a:spLocks noGrp="1"/>
          </p:cNvSpPr>
          <p:nvPr>
            <p:ph type="ftr" sz="quarter" idx="11"/>
          </p:nvPr>
        </p:nvSpPr>
        <p:spPr/>
        <p:txBody>
          <a:bodyPr/>
          <a:lstStyle>
            <a:lvl1pPr>
              <a:defRPr/>
            </a:lvl1pPr>
            <a:extLst/>
          </a:lstStyle>
          <a:p>
            <a:pPr>
              <a:defRPr/>
            </a:pPr>
            <a:r>
              <a:rPr lang="it-IT"/>
              <a:t>conferenza sulla sicurezza: relatore ing. Roberto Grassi</a:t>
            </a:r>
          </a:p>
        </p:txBody>
      </p:sp>
      <p:sp>
        <p:nvSpPr>
          <p:cNvPr id="8" name="Segnaposto numero diapositiva 9"/>
          <p:cNvSpPr>
            <a:spLocks noGrp="1"/>
          </p:cNvSpPr>
          <p:nvPr>
            <p:ph type="sldNum" sz="quarter" idx="12"/>
          </p:nvPr>
        </p:nvSpPr>
        <p:spPr/>
        <p:txBody>
          <a:bodyPr/>
          <a:lstStyle>
            <a:lvl1pPr>
              <a:defRPr/>
            </a:lvl1pPr>
            <a:extLst/>
          </a:lstStyle>
          <a:p>
            <a:pPr>
              <a:defRPr/>
            </a:pPr>
            <a:fld id="{5EF50FD6-0648-4D62-837F-7380D75B5FC3}"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649763D-864B-4951-8566-C6C5A62FA7BB}" type="slidenum">
              <a:rPr lang="it-IT" altLang="it-IT"/>
              <a:pPr>
                <a:defRPr/>
              </a:pPr>
              <a:t>‹N›</a:t>
            </a:fld>
            <a:endParaRPr lang="it-IT" altLang="it-IT"/>
          </a:p>
        </p:txBody>
      </p:sp>
    </p:spTree>
  </p:cSld>
  <p:clrMapOvr>
    <a:masterClrMapping/>
  </p:clrMapOvr>
  <p:transition spd="med">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numero diapositiva 8"/>
          <p:cNvSpPr>
            <a:spLocks noGrp="1"/>
          </p:cNvSpPr>
          <p:nvPr>
            <p:ph type="sldNum" sz="quarter" idx="11"/>
          </p:nvPr>
        </p:nvSpPr>
        <p:spPr/>
        <p:txBody>
          <a:bodyPr/>
          <a:lstStyle>
            <a:lvl1pPr>
              <a:defRPr>
                <a:cs typeface="+mn-cs"/>
              </a:defRPr>
            </a:lvl1pPr>
          </a:lstStyle>
          <a:p>
            <a:pPr>
              <a:defRPr/>
            </a:pPr>
            <a:fld id="{FFC421B9-6DF4-4F12-8CC0-F420EE2867C7}" type="slidenum">
              <a:rPr lang="it-IT" altLang="it-IT"/>
              <a:pPr>
                <a:defRPr/>
              </a:pPr>
              <a:t>‹N›</a:t>
            </a:fld>
            <a:endParaRPr lang="it-IT" alt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F1200866-376E-449A-A80E-18DA195EB635}" type="slidenum">
              <a:rPr lang="it-IT"/>
              <a:pPr>
                <a:defRPr/>
              </a:pPr>
              <a:t>‹N›</a:t>
            </a:fld>
            <a:endParaRPr lang="it-IT"/>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r>
              <a:rPr lang="it-IT"/>
              <a:t>8 novembre 2008</a:t>
            </a:r>
          </a:p>
        </p:txBody>
      </p:sp>
      <p:sp>
        <p:nvSpPr>
          <p:cNvPr id="6"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7" name="Segnaposto numero diapositiva 21"/>
          <p:cNvSpPr>
            <a:spLocks noGrp="1"/>
          </p:cNvSpPr>
          <p:nvPr>
            <p:ph type="sldNum" sz="quarter" idx="12"/>
          </p:nvPr>
        </p:nvSpPr>
        <p:spPr/>
        <p:txBody>
          <a:bodyPr/>
          <a:lstStyle>
            <a:lvl1pPr>
              <a:defRPr/>
            </a:lvl1pPr>
          </a:lstStyle>
          <a:p>
            <a:pPr>
              <a:defRPr/>
            </a:pPr>
            <a:fld id="{D4EA4034-C7E0-4EB7-9E01-0A0811AE15A0}" type="slidenum">
              <a:rPr lang="it-IT"/>
              <a:pPr>
                <a:defRPr/>
              </a:pPr>
              <a:t>‹N›</a:t>
            </a:fld>
            <a:endParaRPr lang="it-IT"/>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r>
              <a:rPr lang="it-IT"/>
              <a:t>8 novembre 2008</a:t>
            </a:r>
          </a:p>
        </p:txBody>
      </p:sp>
      <p:sp>
        <p:nvSpPr>
          <p:cNvPr id="4"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5" name="Segnaposto numero diapositiva 21"/>
          <p:cNvSpPr>
            <a:spLocks noGrp="1"/>
          </p:cNvSpPr>
          <p:nvPr>
            <p:ph type="sldNum" sz="quarter" idx="12"/>
          </p:nvPr>
        </p:nvSpPr>
        <p:spPr/>
        <p:txBody>
          <a:bodyPr/>
          <a:lstStyle>
            <a:lvl1pPr>
              <a:defRPr/>
            </a:lvl1pPr>
          </a:lstStyle>
          <a:p>
            <a:pPr>
              <a:defRPr/>
            </a:pPr>
            <a:fld id="{C3775329-250C-4059-B9F8-EFBB872A737B}" type="slidenum">
              <a:rPr lang="it-IT"/>
              <a:pPr>
                <a:defRPr/>
              </a:pPr>
              <a:t>‹N›</a:t>
            </a:fld>
            <a:endParaRPr lang="it-IT"/>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EB002DF8-1F02-4BA2-B845-A147468F7B11}" type="slidenum">
              <a:rPr lang="it-IT"/>
              <a:pPr>
                <a:defRPr/>
              </a:pPr>
              <a:t>‹N›</a:t>
            </a:fld>
            <a:endParaRPr lang="it-IT"/>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72907643-C70C-43B9-9DD0-B3BDBA01AF1B}" type="slidenum">
              <a:rPr lang="it-IT"/>
              <a:pPr>
                <a:defRPr/>
              </a:pPr>
              <a:t>‹N›</a:t>
            </a:fld>
            <a:endParaRPr lang="it-IT"/>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r>
              <a:rPr lang="it-IT"/>
              <a:t>8 novembre 2008</a:t>
            </a:r>
          </a:p>
        </p:txBody>
      </p:sp>
      <p:sp>
        <p:nvSpPr>
          <p:cNvPr id="3" name="Segnaposto piè di pagina 9"/>
          <p:cNvSpPr>
            <a:spLocks noGrp="1"/>
          </p:cNvSpPr>
          <p:nvPr>
            <p:ph type="ftr" sz="quarter" idx="11"/>
          </p:nvPr>
        </p:nvSpPr>
        <p:spPr/>
        <p:txBody>
          <a:bodyPr/>
          <a:lstStyle>
            <a:lvl1pPr>
              <a:defRPr/>
            </a:lvl1pPr>
          </a:lstStyle>
          <a:p>
            <a:pPr>
              <a:defRPr/>
            </a:pPr>
            <a:r>
              <a:rPr lang="it-IT"/>
              <a:t>conferenza sulla sicurezza: relatore ing. Roberto Grassi</a:t>
            </a:r>
          </a:p>
        </p:txBody>
      </p:sp>
      <p:sp>
        <p:nvSpPr>
          <p:cNvPr id="4" name="Segnaposto numero diapositiva 21"/>
          <p:cNvSpPr>
            <a:spLocks noGrp="1"/>
          </p:cNvSpPr>
          <p:nvPr>
            <p:ph type="sldNum" sz="quarter" idx="12"/>
          </p:nvPr>
        </p:nvSpPr>
        <p:spPr/>
        <p:txBody>
          <a:bodyPr/>
          <a:lstStyle>
            <a:lvl1pPr>
              <a:defRPr/>
            </a:lvl1pPr>
          </a:lstStyle>
          <a:p>
            <a:pPr>
              <a:defRPr/>
            </a:pPr>
            <a:fld id="{B5A77332-820E-4A3E-9393-3BF147A7053A}" type="slidenum">
              <a:rPr lang="it-IT"/>
              <a:pPr>
                <a:defRPr/>
              </a:pPr>
              <a:t>‹N›</a:t>
            </a:fld>
            <a:endParaRPr lang="it-IT"/>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flipV="1">
            <a:off x="0" y="0"/>
            <a:ext cx="9144000" cy="6858000"/>
            <a:chOff x="0" y="0"/>
            <a:chExt cx="5760" cy="4320"/>
          </a:xfrm>
        </p:grpSpPr>
        <p:sp>
          <p:nvSpPr>
            <p:cNvPr id="5" name="Line 3"/>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6" name="Line 4"/>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7" name="Line 5"/>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8" name="Line 6"/>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9" name="Line 7"/>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0" name="Line 8"/>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1" name="Line 9"/>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2" name="Line 10"/>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3" name="Line 11"/>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4" name="Line 12"/>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5" name="Line 13"/>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6" name="Line 14"/>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7" name="Line 15"/>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8" name="Line 16"/>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9" name="Line 17"/>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0" name="Line 18"/>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 name="Line 19"/>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 name="Line 20"/>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3" name="Line 21"/>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nvGrpSpPr>
            <p:cNvPr id="24" name="Group 22"/>
            <p:cNvGrpSpPr>
              <a:grpSpLocks/>
            </p:cNvGrpSpPr>
            <p:nvPr/>
          </p:nvGrpSpPr>
          <p:grpSpPr bwMode="auto">
            <a:xfrm>
              <a:off x="0" y="336"/>
              <a:ext cx="5760" cy="3744"/>
              <a:chOff x="0" y="384"/>
              <a:chExt cx="5760" cy="3744"/>
            </a:xfrm>
          </p:grpSpPr>
          <p:sp>
            <p:nvSpPr>
              <p:cNvPr id="25" name="Line 23"/>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6" name="Line 24"/>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7" name="Line 25"/>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8" name="Line 26"/>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9" name="Line 27"/>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0" name="Line 28"/>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1" name="Line 29"/>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2" name="Line 30"/>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3" name="Line 31"/>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4" name="Line 32"/>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5" name="Line 33"/>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6" name="Line 34"/>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7" name="Line 35"/>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8" name="Line 36"/>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grpSp>
      <p:sp>
        <p:nvSpPr>
          <p:cNvPr id="39" name="Rectangle 57"/>
          <p:cNvSpPr>
            <a:spLocks noChangeArrowheads="1"/>
          </p:cNvSpPr>
          <p:nvPr/>
        </p:nvSpPr>
        <p:spPr bwMode="auto">
          <a:xfrm>
            <a:off x="0" y="1676400"/>
            <a:ext cx="9144000" cy="15240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algn="ctr" eaLnBrk="1" hangingPunct="1">
              <a:defRPr/>
            </a:pPr>
            <a:endParaRPr kumimoji="1" lang="de-DE" altLang="it-IT" smtClean="0">
              <a:solidFill>
                <a:srgbClr val="000000"/>
              </a:solidFill>
              <a:latin typeface="Times New Roman" pitchFamily="18" charset="0"/>
            </a:endParaRPr>
          </a:p>
        </p:txBody>
      </p:sp>
      <p:sp>
        <p:nvSpPr>
          <p:cNvPr id="40" name="Freeform 52"/>
          <p:cNvSpPr>
            <a:spLocks/>
          </p:cNvSpPr>
          <p:nvPr/>
        </p:nvSpPr>
        <p:spPr bwMode="hidden">
          <a:xfrm rot="5400000">
            <a:off x="3788569" y="-1245394"/>
            <a:ext cx="1595438" cy="7591425"/>
          </a:xfrm>
          <a:custGeom>
            <a:avLst/>
            <a:gdLst>
              <a:gd name="T0" fmla="*/ 0 w 290"/>
              <a:gd name="T1" fmla="*/ 2147483647 h 1250"/>
              <a:gd name="T2" fmla="*/ 2147483647 w 290"/>
              <a:gd name="T3" fmla="*/ 2147483647 h 1250"/>
              <a:gd name="T4" fmla="*/ 2147483647 w 290"/>
              <a:gd name="T5" fmla="*/ 2147483647 h 1250"/>
              <a:gd name="T6" fmla="*/ 2147483647 w 290"/>
              <a:gd name="T7" fmla="*/ 2147483647 h 1250"/>
              <a:gd name="T8" fmla="*/ 2147483647 w 290"/>
              <a:gd name="T9" fmla="*/ 2147483647 h 1250"/>
              <a:gd name="T10" fmla="*/ 0 w 290"/>
              <a:gd name="T11" fmla="*/ 2147483647 h 1250"/>
              <a:gd name="T12" fmla="*/ 0 w 290"/>
              <a:gd name="T13" fmla="*/ 2147483647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a:noFill/>
            <a:round/>
            <a:headEnd/>
            <a:tailEnd/>
          </a:ln>
          <a:effectLst/>
        </p:spPr>
        <p:txBody>
          <a:bodyPr wrap="none" anchor="ctr"/>
          <a:lstStyle/>
          <a:p>
            <a:endParaRPr lang="it-IT"/>
          </a:p>
        </p:txBody>
      </p:sp>
      <p:pic>
        <p:nvPicPr>
          <p:cNvPr id="41" name="Picture 44" descr="techstrip"/>
          <p:cNvPicPr>
            <a:picLocks noChangeAspect="1" noChangeArrowheads="1"/>
          </p:cNvPicPr>
          <p:nvPr/>
        </p:nvPicPr>
        <p:blipFill>
          <a:blip r:embed="rId2" cstate="print"/>
          <a:srcRect/>
          <a:stretch>
            <a:fillRect/>
          </a:stretch>
        </p:blipFill>
        <p:spPr bwMode="auto">
          <a:xfrm>
            <a:off x="0" y="1600200"/>
            <a:ext cx="9144000" cy="152400"/>
          </a:xfrm>
          <a:prstGeom prst="rect">
            <a:avLst/>
          </a:prstGeom>
          <a:noFill/>
          <a:ln w="9525">
            <a:noFill/>
            <a:miter lim="800000"/>
            <a:headEnd/>
            <a:tailEnd/>
          </a:ln>
        </p:spPr>
      </p:pic>
      <p:sp>
        <p:nvSpPr>
          <p:cNvPr id="42" name="Rectangle 59" descr="Dark vertical"/>
          <p:cNvSpPr>
            <a:spLocks noChangeArrowheads="1"/>
          </p:cNvSpPr>
          <p:nvPr/>
        </p:nvSpPr>
        <p:spPr bwMode="auto">
          <a:xfrm>
            <a:off x="-3175" y="1752600"/>
            <a:ext cx="9147175" cy="74613"/>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algn="ctr" eaLnBrk="1" hangingPunct="1">
              <a:defRPr/>
            </a:pPr>
            <a:endParaRPr kumimoji="1" lang="de-DE" altLang="it-IT" smtClean="0">
              <a:solidFill>
                <a:srgbClr val="000000"/>
              </a:solidFill>
              <a:latin typeface="Times New Roman" pitchFamily="18" charset="0"/>
            </a:endParaRPr>
          </a:p>
        </p:txBody>
      </p:sp>
      <p:sp>
        <p:nvSpPr>
          <p:cNvPr id="6191" name="Rectangle 47"/>
          <p:cNvSpPr>
            <a:spLocks noGrp="1" noChangeArrowheads="1"/>
          </p:cNvSpPr>
          <p:nvPr>
            <p:ph type="ctrTitle"/>
          </p:nvPr>
        </p:nvSpPr>
        <p:spPr>
          <a:xfrm>
            <a:off x="685800" y="2057400"/>
            <a:ext cx="7772400" cy="1143000"/>
          </a:xfrm>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lvl="0"/>
            <a:r>
              <a:rPr lang="de-DE" noProof="0" smtClean="0"/>
              <a:t>Klicken Sie, um das Titelformat zu bearbeiten</a:t>
            </a:r>
          </a:p>
        </p:txBody>
      </p:sp>
      <p:sp>
        <p:nvSpPr>
          <p:cNvPr id="6192" name="Rectangle 4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de-DE" noProof="0" smtClean="0"/>
              <a:t>Klicken Sie, um das Format des Untertitelmasters zu bearbeiten</a:t>
            </a:r>
          </a:p>
        </p:txBody>
      </p:sp>
      <p:sp>
        <p:nvSpPr>
          <p:cNvPr id="43" name="Rectangle 49"/>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defRPr>
            </a:lvl1pPr>
          </a:lstStyle>
          <a:p>
            <a:pPr>
              <a:defRPr/>
            </a:pPr>
            <a:endParaRPr lang="de-DE"/>
          </a:p>
        </p:txBody>
      </p:sp>
      <p:sp>
        <p:nvSpPr>
          <p:cNvPr id="44" name="Rectangle 50"/>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defRPr>
            </a:lvl1pPr>
          </a:lstStyle>
          <a:p>
            <a:pPr>
              <a:defRPr/>
            </a:pPr>
            <a:endParaRPr lang="de-DE"/>
          </a:p>
        </p:txBody>
      </p:sp>
      <p:sp>
        <p:nvSpPr>
          <p:cNvPr id="45" name="Rectangle 51"/>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defRPr>
            </a:lvl1pPr>
          </a:lstStyle>
          <a:p>
            <a:pPr>
              <a:defRPr/>
            </a:pPr>
            <a:fld id="{BC5BCD29-F4B1-4AB1-B8EA-28F108217A2F}" type="slidenum">
              <a:rPr lang="de-DE"/>
              <a:pPr>
                <a:defRPr/>
              </a:pPr>
              <a:t>‹N›</a:t>
            </a:fld>
            <a:endParaRPr lang="de-DE"/>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D1D19EC-9E47-4937-B3E0-C573821A4354}" type="slidenum">
              <a:rPr lang="de-DE"/>
              <a:pPr>
                <a:defRPr/>
              </a:pPr>
              <a:t>‹N›</a:t>
            </a:fld>
            <a:endParaRPr lang="de-DE"/>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693A22A-1667-4120-B5C6-715D45081649}" type="slidenum">
              <a:rPr lang="de-DE"/>
              <a:pPr>
                <a:defRPr/>
              </a:pPr>
              <a:t>‹N›</a:t>
            </a:fld>
            <a:endParaRPr lang="de-DE"/>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3733605-2318-4CB2-A485-CCEB1D5FDCE2}" type="slidenum">
              <a:rPr lang="de-DE"/>
              <a:pPr>
                <a:defRPr/>
              </a:pPr>
              <a:t>‹N›</a:t>
            </a:fld>
            <a:endParaRPr lang="de-DE"/>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6" name="Segnaposto numero diapositiva 8"/>
          <p:cNvSpPr>
            <a:spLocks noGrp="1"/>
          </p:cNvSpPr>
          <p:nvPr>
            <p:ph type="sldNum" sz="quarter" idx="11"/>
          </p:nvPr>
        </p:nvSpPr>
        <p:spPr/>
        <p:txBody>
          <a:bodyPr/>
          <a:lstStyle>
            <a:lvl1pPr>
              <a:defRPr>
                <a:cs typeface="+mn-cs"/>
              </a:defRPr>
            </a:lvl1pPr>
          </a:lstStyle>
          <a:p>
            <a:pPr>
              <a:defRPr/>
            </a:pPr>
            <a:fld id="{560598FF-DC56-467B-8891-6866CA59E38D}" type="slidenum">
              <a:rPr lang="it-IT" altLang="it-IT"/>
              <a:pPr>
                <a:defRPr/>
              </a:pPr>
              <a:t>‹N›</a:t>
            </a:fld>
            <a:endParaRPr lang="it-IT" altLang="it-IT"/>
          </a:p>
        </p:txBody>
      </p:sp>
      <p:sp>
        <p:nvSpPr>
          <p:cNvPr id="7" name="Segnaposto piè di pagina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2F0432AE-E5CD-4CE8-A8FD-B836C01D23CC}" type="slidenum">
              <a:rPr lang="de-DE"/>
              <a:pPr>
                <a:defRPr/>
              </a:pPr>
              <a:t>‹N›</a:t>
            </a:fld>
            <a:endParaRPr lang="de-DE"/>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8E71E9EB-0449-4B7A-8CF0-5294599241E1}" type="slidenum">
              <a:rPr lang="de-DE"/>
              <a:pPr>
                <a:defRPr/>
              </a:pPr>
              <a:t>‹N›</a:t>
            </a:fld>
            <a:endParaRPr lang="de-DE"/>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716A6921-9757-411F-9DB2-86B3075F11EF}" type="slidenum">
              <a:rPr lang="de-DE"/>
              <a:pPr>
                <a:defRPr/>
              </a:pPr>
              <a:t>‹N›</a:t>
            </a:fld>
            <a:endParaRPr lang="de-DE"/>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BB798BF-6E67-4CCA-9647-A8DCED62BBA1}" type="slidenum">
              <a:rPr lang="de-DE"/>
              <a:pPr>
                <a:defRPr/>
              </a:pPr>
              <a:t>‹N›</a:t>
            </a:fld>
            <a:endParaRPr lang="de-DE"/>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988F03F-045B-4B41-BEB1-A1AB801EE26D}" type="slidenum">
              <a:rPr lang="de-DE"/>
              <a:pPr>
                <a:defRPr/>
              </a:pPr>
              <a:t>‹N›</a:t>
            </a:fld>
            <a:endParaRPr lang="de-DE"/>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228486C-1C61-4437-A613-50BBDBD7796C}" type="slidenum">
              <a:rPr lang="de-DE"/>
              <a:pPr>
                <a:defRPr/>
              </a:pPr>
              <a:t>‹N›</a:t>
            </a:fld>
            <a:endParaRPr lang="de-DE"/>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65D83780-B4C8-4F80-BFAA-56D9BDE95041}" type="slidenum">
              <a:rPr lang="de-DE"/>
              <a:pPr>
                <a:defRPr/>
              </a:pPr>
              <a:t>‹N›</a:t>
            </a:fld>
            <a:endParaRPr lang="de-DE"/>
          </a:p>
        </p:txBody>
      </p:sp>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flipV="1">
            <a:off x="0" y="0"/>
            <a:ext cx="9144000" cy="6858000"/>
            <a:chOff x="0" y="0"/>
            <a:chExt cx="5760" cy="4320"/>
          </a:xfrm>
        </p:grpSpPr>
        <p:sp>
          <p:nvSpPr>
            <p:cNvPr id="5" name="Line 3"/>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6" name="Line 4"/>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7" name="Line 5"/>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8" name="Line 6"/>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9" name="Line 7"/>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0" name="Line 8"/>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1" name="Line 9"/>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2" name="Line 10"/>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3" name="Line 11"/>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4" name="Line 12"/>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5" name="Line 13"/>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6" name="Line 14"/>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7" name="Line 15"/>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8" name="Line 16"/>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19" name="Line 17"/>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0" name="Line 18"/>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 name="Line 19"/>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 name="Line 20"/>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3" name="Line 21"/>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nvGrpSpPr>
            <p:cNvPr id="24" name="Group 22"/>
            <p:cNvGrpSpPr>
              <a:grpSpLocks/>
            </p:cNvGrpSpPr>
            <p:nvPr/>
          </p:nvGrpSpPr>
          <p:grpSpPr bwMode="auto">
            <a:xfrm>
              <a:off x="0" y="336"/>
              <a:ext cx="5760" cy="3744"/>
              <a:chOff x="0" y="384"/>
              <a:chExt cx="5760" cy="3744"/>
            </a:xfrm>
          </p:grpSpPr>
          <p:sp>
            <p:nvSpPr>
              <p:cNvPr id="25" name="Line 23"/>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6" name="Line 24"/>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7" name="Line 25"/>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8" name="Line 26"/>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9" name="Line 27"/>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0" name="Line 28"/>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1" name="Line 29"/>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2" name="Line 30"/>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3" name="Line 31"/>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4" name="Line 32"/>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5" name="Line 33"/>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6" name="Line 34"/>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7" name="Line 35"/>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38" name="Line 36"/>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grpSp>
      <p:sp>
        <p:nvSpPr>
          <p:cNvPr id="39" name="Rectangle 57"/>
          <p:cNvSpPr>
            <a:spLocks noChangeArrowheads="1"/>
          </p:cNvSpPr>
          <p:nvPr/>
        </p:nvSpPr>
        <p:spPr bwMode="auto">
          <a:xfrm>
            <a:off x="0" y="1676400"/>
            <a:ext cx="9144000" cy="15240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algn="ctr" eaLnBrk="1" hangingPunct="1">
              <a:defRPr/>
            </a:pPr>
            <a:endParaRPr kumimoji="1" lang="de-DE" altLang="it-IT" smtClean="0">
              <a:solidFill>
                <a:srgbClr val="000000"/>
              </a:solidFill>
              <a:latin typeface="Times New Roman" pitchFamily="18" charset="0"/>
            </a:endParaRPr>
          </a:p>
        </p:txBody>
      </p:sp>
      <p:sp>
        <p:nvSpPr>
          <p:cNvPr id="40" name="Freeform 52"/>
          <p:cNvSpPr>
            <a:spLocks/>
          </p:cNvSpPr>
          <p:nvPr/>
        </p:nvSpPr>
        <p:spPr bwMode="hidden">
          <a:xfrm rot="5400000">
            <a:off x="3788569" y="-1245394"/>
            <a:ext cx="1595438" cy="7591425"/>
          </a:xfrm>
          <a:custGeom>
            <a:avLst/>
            <a:gdLst>
              <a:gd name="T0" fmla="*/ 0 w 290"/>
              <a:gd name="T1" fmla="*/ 2147483647 h 1250"/>
              <a:gd name="T2" fmla="*/ 2147483647 w 290"/>
              <a:gd name="T3" fmla="*/ 2147483647 h 1250"/>
              <a:gd name="T4" fmla="*/ 2147483647 w 290"/>
              <a:gd name="T5" fmla="*/ 2147483647 h 1250"/>
              <a:gd name="T6" fmla="*/ 2147483647 w 290"/>
              <a:gd name="T7" fmla="*/ 2147483647 h 1250"/>
              <a:gd name="T8" fmla="*/ 2147483647 w 290"/>
              <a:gd name="T9" fmla="*/ 2147483647 h 1250"/>
              <a:gd name="T10" fmla="*/ 0 w 290"/>
              <a:gd name="T11" fmla="*/ 2147483647 h 1250"/>
              <a:gd name="T12" fmla="*/ 0 w 290"/>
              <a:gd name="T13" fmla="*/ 2147483647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a:noFill/>
            <a:round/>
            <a:headEnd/>
            <a:tailEnd/>
          </a:ln>
          <a:effectLst/>
        </p:spPr>
        <p:txBody>
          <a:bodyPr wrap="none" anchor="ctr"/>
          <a:lstStyle/>
          <a:p>
            <a:endParaRPr lang="it-IT"/>
          </a:p>
        </p:txBody>
      </p:sp>
      <p:pic>
        <p:nvPicPr>
          <p:cNvPr id="41" name="Picture 44" descr="techstrip"/>
          <p:cNvPicPr>
            <a:picLocks noChangeAspect="1" noChangeArrowheads="1"/>
          </p:cNvPicPr>
          <p:nvPr/>
        </p:nvPicPr>
        <p:blipFill>
          <a:blip r:embed="rId2" cstate="print"/>
          <a:srcRect/>
          <a:stretch>
            <a:fillRect/>
          </a:stretch>
        </p:blipFill>
        <p:spPr bwMode="auto">
          <a:xfrm>
            <a:off x="0" y="1600200"/>
            <a:ext cx="9144000" cy="152400"/>
          </a:xfrm>
          <a:prstGeom prst="rect">
            <a:avLst/>
          </a:prstGeom>
          <a:noFill/>
          <a:ln w="9525">
            <a:noFill/>
            <a:miter lim="800000"/>
            <a:headEnd/>
            <a:tailEnd/>
          </a:ln>
        </p:spPr>
      </p:pic>
      <p:sp>
        <p:nvSpPr>
          <p:cNvPr id="42" name="Rectangle 59" descr="Dark vertical"/>
          <p:cNvSpPr>
            <a:spLocks noChangeArrowheads="1"/>
          </p:cNvSpPr>
          <p:nvPr/>
        </p:nvSpPr>
        <p:spPr bwMode="auto">
          <a:xfrm>
            <a:off x="-3175" y="1752600"/>
            <a:ext cx="9147175" cy="74613"/>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algn="ctr" eaLnBrk="1" hangingPunct="1">
              <a:defRPr/>
            </a:pPr>
            <a:endParaRPr kumimoji="1" lang="de-DE" altLang="it-IT" smtClean="0">
              <a:solidFill>
                <a:srgbClr val="000000"/>
              </a:solidFill>
              <a:latin typeface="Times New Roman" pitchFamily="18" charset="0"/>
            </a:endParaRPr>
          </a:p>
        </p:txBody>
      </p:sp>
      <p:sp>
        <p:nvSpPr>
          <p:cNvPr id="6191" name="Rectangle 47"/>
          <p:cNvSpPr>
            <a:spLocks noGrp="1" noChangeArrowheads="1"/>
          </p:cNvSpPr>
          <p:nvPr>
            <p:ph type="ctrTitle"/>
          </p:nvPr>
        </p:nvSpPr>
        <p:spPr>
          <a:xfrm>
            <a:off x="685800" y="2057400"/>
            <a:ext cx="7772400" cy="1143000"/>
          </a:xfrm>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lvl="0"/>
            <a:r>
              <a:rPr lang="de-DE" noProof="0" smtClean="0"/>
              <a:t>Klicken Sie, um das Titelformat zu bearbeiten</a:t>
            </a:r>
          </a:p>
        </p:txBody>
      </p:sp>
      <p:sp>
        <p:nvSpPr>
          <p:cNvPr id="6192" name="Rectangle 48"/>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de-DE" noProof="0" smtClean="0"/>
              <a:t>Klicken Sie, um das Format des Untertitelmasters zu bearbeiten</a:t>
            </a:r>
          </a:p>
        </p:txBody>
      </p:sp>
      <p:sp>
        <p:nvSpPr>
          <p:cNvPr id="43" name="Rectangle 49"/>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defRPr>
            </a:lvl1pPr>
          </a:lstStyle>
          <a:p>
            <a:pPr>
              <a:defRPr/>
            </a:pPr>
            <a:endParaRPr lang="de-DE"/>
          </a:p>
        </p:txBody>
      </p:sp>
      <p:sp>
        <p:nvSpPr>
          <p:cNvPr id="44" name="Rectangle 50"/>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defRPr>
            </a:lvl1pPr>
          </a:lstStyle>
          <a:p>
            <a:pPr>
              <a:defRPr/>
            </a:pPr>
            <a:endParaRPr lang="de-DE"/>
          </a:p>
        </p:txBody>
      </p:sp>
      <p:sp>
        <p:nvSpPr>
          <p:cNvPr id="45" name="Rectangle 51"/>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solidFill>
                  <a:srgbClr val="000000"/>
                </a:solidFill>
              </a:defRPr>
            </a:lvl1pPr>
          </a:lstStyle>
          <a:p>
            <a:pPr>
              <a:defRPr/>
            </a:pPr>
            <a:fld id="{8372E3C6-B2E2-4B09-AE4E-C1F30667F29D}" type="slidenum">
              <a:rPr lang="de-DE"/>
              <a:pPr>
                <a:defRPr/>
              </a:pPr>
              <a:t>‹N›</a:t>
            </a:fld>
            <a:endParaRPr lang="de-DE"/>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07C6FE-5524-4485-92ED-1F6C7FEA7944}" type="slidenum">
              <a:rPr lang="de-DE"/>
              <a:pPr>
                <a:defRPr/>
              </a:pPr>
              <a:t>‹N›</a:t>
            </a:fld>
            <a:endParaRPr lang="de-DE"/>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E6097C5-4EF3-4DFC-80C8-CE9943ECB091}" type="slidenum">
              <a:rPr lang="de-DE"/>
              <a:pPr>
                <a:defRPr/>
              </a:pPr>
              <a:t>‹N›</a:t>
            </a:fld>
            <a:endParaRPr lang="de-DE"/>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6" name="Segnaposto numero diapositiva 5"/>
          <p:cNvSpPr>
            <a:spLocks noGrp="1"/>
          </p:cNvSpPr>
          <p:nvPr>
            <p:ph type="sldNum" sz="quarter" idx="12"/>
          </p:nvPr>
        </p:nvSpPr>
        <p:spPr/>
        <p:txBody>
          <a:bodyPr/>
          <a:lstStyle>
            <a:lvl1pPr>
              <a:defRPr>
                <a:cs typeface="+mn-cs"/>
              </a:defRPr>
            </a:lvl1pPr>
          </a:lstStyle>
          <a:p>
            <a:pPr>
              <a:defRPr/>
            </a:pPr>
            <a:fld id="{ADE4D3B2-C1F0-4E68-8281-2630E2805CC8}" type="slidenum">
              <a:rPr lang="it-IT" altLang="it-IT"/>
              <a:pPr>
                <a:defRPr/>
              </a:pPr>
              <a:t>‹N›</a:t>
            </a:fld>
            <a:endParaRPr lang="it-IT" altLang="it-IT"/>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0943507F-0FC1-4ABB-972E-26A8B05693B9}" type="slidenum">
              <a:rPr lang="de-DE"/>
              <a:pPr>
                <a:defRPr/>
              </a:pPr>
              <a:t>‹N›</a:t>
            </a:fld>
            <a:endParaRPr lang="de-DE"/>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B92C2F37-E48C-40BC-BD0B-6B575D493349}" type="slidenum">
              <a:rPr lang="de-DE"/>
              <a:pPr>
                <a:defRPr/>
              </a:pPr>
              <a:t>‹N›</a:t>
            </a:fld>
            <a:endParaRPr lang="de-DE"/>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650B999D-3C3D-448A-8E5B-E49C6CAD037A}" type="slidenum">
              <a:rPr lang="de-DE"/>
              <a:pPr>
                <a:defRPr/>
              </a:pPr>
              <a:t>‹N›</a:t>
            </a:fld>
            <a:endParaRPr lang="de-DE"/>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64DADEC2-6417-48DA-9C2B-836CEE1A7AA6}" type="slidenum">
              <a:rPr lang="de-DE"/>
              <a:pPr>
                <a:defRPr/>
              </a:pPr>
              <a:t>‹N›</a:t>
            </a:fld>
            <a:endParaRPr lang="de-DE"/>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06D6A8B-92B3-40CF-8BDB-CDB59518F5D5}" type="slidenum">
              <a:rPr lang="de-DE"/>
              <a:pPr>
                <a:defRPr/>
              </a:pPr>
              <a:t>‹N›</a:t>
            </a:fld>
            <a:endParaRPr lang="de-DE"/>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C5A92B9-3D52-4B89-AB0D-F6D09B3C359C}" type="slidenum">
              <a:rPr lang="de-DE"/>
              <a:pPr>
                <a:defRPr/>
              </a:pPr>
              <a:t>‹N›</a:t>
            </a:fld>
            <a:endParaRPr lang="de-DE"/>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221D25FB-027E-4094-B7CE-D1F01DE59799}" type="slidenum">
              <a:rPr lang="de-DE"/>
              <a:pPr>
                <a:defRPr/>
              </a:pPr>
              <a:t>‹N›</a:t>
            </a:fld>
            <a:endParaRPr lang="de-DE"/>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17E5F3A-E79E-4BDC-94C3-414A3477C6E3}" type="slidenum">
              <a:rPr lang="de-DE"/>
              <a:pPr>
                <a:defRPr/>
              </a:pPr>
              <a:t>‹N›</a:t>
            </a:fld>
            <a:endParaRPr lang="de-DE"/>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r>
              <a:rPr lang="it-IT"/>
              <a:t>Prof.Cons.Giuseppe Croce</a:t>
            </a:r>
          </a:p>
        </p:txBody>
      </p:sp>
      <p:sp>
        <p:nvSpPr>
          <p:cNvPr id="6" name="Segnaposto numero diapositiva 5"/>
          <p:cNvSpPr>
            <a:spLocks noGrp="1"/>
          </p:cNvSpPr>
          <p:nvPr>
            <p:ph type="sldNum" sz="quarter" idx="12"/>
          </p:nvPr>
        </p:nvSpPr>
        <p:spPr/>
        <p:txBody>
          <a:bodyPr/>
          <a:lstStyle>
            <a:lvl1pPr>
              <a:defRPr>
                <a:cs typeface="+mn-cs"/>
              </a:defRPr>
            </a:lvl1pPr>
          </a:lstStyle>
          <a:p>
            <a:pPr>
              <a:defRPr/>
            </a:pPr>
            <a:fld id="{F2CE774E-D85C-48C6-A001-0EAB266F568B}" type="slidenum">
              <a:rPr lang="it-IT" altLang="it-IT"/>
              <a:pPr>
                <a:defRPr/>
              </a:pPr>
              <a:t>‹N›</a:t>
            </a:fld>
            <a:endParaRPr lang="it-IT" alt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5" name="Freeform 3"/>
          <p:cNvSpPr>
            <a:spLocks/>
          </p:cNvSpPr>
          <p:nvPr/>
        </p:nvSpPr>
        <p:spPr bwMode="hidden">
          <a:xfrm>
            <a:off x="107950" y="15875"/>
            <a:ext cx="838200" cy="787400"/>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6" name="Freeform 4"/>
          <p:cNvSpPr>
            <a:spLocks/>
          </p:cNvSpPr>
          <p:nvPr/>
        </p:nvSpPr>
        <p:spPr bwMode="hidden">
          <a:xfrm>
            <a:off x="1192213" y="354013"/>
            <a:ext cx="2266950" cy="22701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7" name="Freeform 5"/>
          <p:cNvSpPr>
            <a:spLocks/>
          </p:cNvSpPr>
          <p:nvPr/>
        </p:nvSpPr>
        <p:spPr bwMode="hidden">
          <a:xfrm>
            <a:off x="2532063" y="1270000"/>
            <a:ext cx="3670300" cy="3671888"/>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Freeform 6"/>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9" name="Freeform 7"/>
          <p:cNvSpPr>
            <a:spLocks/>
          </p:cNvSpPr>
          <p:nvPr/>
        </p:nvSpPr>
        <p:spPr bwMode="hidden">
          <a:xfrm>
            <a:off x="4494213" y="4425950"/>
            <a:ext cx="2263775" cy="226377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0" name="Freeform 8"/>
          <p:cNvSpPr>
            <a:spLocks/>
          </p:cNvSpPr>
          <p:nvPr/>
        </p:nvSpPr>
        <p:spPr bwMode="hidden">
          <a:xfrm>
            <a:off x="5646738" y="487363"/>
            <a:ext cx="2928937" cy="29305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1" name="Freeform 9"/>
          <p:cNvSpPr>
            <a:spLocks/>
          </p:cNvSpPr>
          <p:nvPr/>
        </p:nvSpPr>
        <p:spPr bwMode="hidden">
          <a:xfrm>
            <a:off x="7146925" y="2555875"/>
            <a:ext cx="2008188" cy="3997325"/>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2" name="Freeform 10"/>
          <p:cNvSpPr>
            <a:spLocks/>
          </p:cNvSpPr>
          <p:nvPr/>
        </p:nvSpPr>
        <p:spPr bwMode="hidden">
          <a:xfrm rot="16200000">
            <a:off x="3977481" y="-853281"/>
            <a:ext cx="1722438" cy="3429000"/>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13" name="Picture 11" descr="C:\My Documents\bits\Facbanna.png"/>
          <p:cNvPicPr>
            <a:picLocks noChangeAspect="1" noChangeArrowheads="1"/>
          </p:cNvPicPr>
          <p:nvPr/>
        </p:nvPicPr>
        <p:blipFill>
          <a:blip r:embed="rId2" cstate="print"/>
          <a:srcRect/>
          <a:stretch>
            <a:fillRect/>
          </a:stretch>
        </p:blipFill>
        <p:spPr bwMode="invGray">
          <a:xfrm>
            <a:off x="3175" y="-3175"/>
            <a:ext cx="803275" cy="6858000"/>
          </a:xfrm>
          <a:prstGeom prst="rect">
            <a:avLst/>
          </a:prstGeom>
          <a:noFill/>
          <a:ln w="9525">
            <a:noFill/>
            <a:miter lim="800000"/>
            <a:headEnd/>
            <a:tailEnd/>
          </a:ln>
        </p:spPr>
      </p:pic>
      <p:sp>
        <p:nvSpPr>
          <p:cNvPr id="4108" name="Rectangle 12"/>
          <p:cNvSpPr>
            <a:spLocks noGrp="1" noChangeArrowheads="1"/>
          </p:cNvSpPr>
          <p:nvPr>
            <p:ph type="ctrTitle"/>
          </p:nvPr>
        </p:nvSpPr>
        <p:spPr>
          <a:xfrm>
            <a:off x="1143000" y="2286000"/>
            <a:ext cx="7772400" cy="1143000"/>
          </a:xfrm>
        </p:spPr>
        <p:txBody>
          <a:bodyPr/>
          <a:lstStyle>
            <a:lvl1pPr>
              <a:defRPr/>
            </a:lvl1pPr>
          </a:lstStyle>
          <a:p>
            <a:pPr lvl="0"/>
            <a:r>
              <a:rPr lang="it-IT" altLang="it-IT" noProof="0" smtClean="0"/>
              <a:t>Fare clic per modificare lo stile del titolo dello schema</a:t>
            </a:r>
          </a:p>
        </p:txBody>
      </p:sp>
      <p:sp>
        <p:nvSpPr>
          <p:cNvPr id="4109"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pPr lvl="0"/>
            <a:r>
              <a:rPr lang="it-IT" altLang="it-IT" noProof="0" smtClean="0"/>
              <a:t>Fare clic per modificare lo stile del sottotitolo dello schema</a:t>
            </a:r>
          </a:p>
        </p:txBody>
      </p:sp>
      <p:sp>
        <p:nvSpPr>
          <p:cNvPr id="14" name="Rectangle 14"/>
          <p:cNvSpPr>
            <a:spLocks noGrp="1" noChangeArrowheads="1"/>
          </p:cNvSpPr>
          <p:nvPr>
            <p:ph type="dt" sz="half" idx="10"/>
          </p:nvPr>
        </p:nvSpPr>
        <p:spPr>
          <a:xfrm>
            <a:off x="1143000" y="6248400"/>
            <a:ext cx="1905000" cy="457200"/>
          </a:xfrm>
        </p:spPr>
        <p:txBody>
          <a:bodyPr/>
          <a:lstStyle>
            <a:lvl1pPr algn="ctr">
              <a:defRPr/>
            </a:lvl1pPr>
          </a:lstStyle>
          <a:p>
            <a:pPr>
              <a:defRPr/>
            </a:pPr>
            <a:endParaRPr lang="it-IT" altLang="it-IT"/>
          </a:p>
        </p:txBody>
      </p:sp>
      <p:sp>
        <p:nvSpPr>
          <p:cNvPr id="15" name="Rectangle 15"/>
          <p:cNvSpPr>
            <a:spLocks noGrp="1" noChangeArrowheads="1"/>
          </p:cNvSpPr>
          <p:nvPr>
            <p:ph type="ftr" sz="quarter" idx="11"/>
          </p:nvPr>
        </p:nvSpPr>
        <p:spPr>
          <a:xfrm>
            <a:off x="3581400" y="6248400"/>
            <a:ext cx="2895600" cy="457200"/>
          </a:xfrm>
        </p:spPr>
        <p:txBody>
          <a:bodyPr/>
          <a:lstStyle>
            <a:lvl1pPr>
              <a:defRPr/>
            </a:lvl1pPr>
          </a:lstStyle>
          <a:p>
            <a:pPr>
              <a:defRPr/>
            </a:pPr>
            <a:r>
              <a:rPr lang="it-IT" altLang="it-IT"/>
              <a:t>Prof.Cons.Giuseppe Croce</a:t>
            </a:r>
          </a:p>
        </p:txBody>
      </p:sp>
      <p:sp>
        <p:nvSpPr>
          <p:cNvPr id="16" name="Rectangle 16"/>
          <p:cNvSpPr>
            <a:spLocks noGrp="1" noChangeArrowheads="1"/>
          </p:cNvSpPr>
          <p:nvPr>
            <p:ph type="sldNum" sz="quarter" idx="12"/>
          </p:nvPr>
        </p:nvSpPr>
        <p:spPr>
          <a:xfrm>
            <a:off x="7010400" y="6248400"/>
            <a:ext cx="1905000" cy="457200"/>
          </a:xfrm>
        </p:spPr>
        <p:txBody>
          <a:bodyPr/>
          <a:lstStyle>
            <a:lvl1pPr>
              <a:defRPr>
                <a:cs typeface="+mn-cs"/>
              </a:defRPr>
            </a:lvl1pPr>
          </a:lstStyle>
          <a:p>
            <a:pPr>
              <a:defRPr/>
            </a:pPr>
            <a:fld id="{6728FDC0-2ADD-4D89-9C9C-784DEEFCF0A7}" type="slidenum">
              <a:rPr lang="it-IT" altLang="it-IT"/>
              <a:pPr>
                <a:defRPr/>
              </a:pPr>
              <a:t>‹N›</a:t>
            </a:fld>
            <a:endParaRPr lang="it-IT" alt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5"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15"/>
          <p:cNvSpPr>
            <a:spLocks noGrp="1" noChangeArrowheads="1"/>
          </p:cNvSpPr>
          <p:nvPr>
            <p:ph type="sldNum" sz="quarter" idx="12"/>
          </p:nvPr>
        </p:nvSpPr>
        <p:spPr/>
        <p:txBody>
          <a:bodyPr/>
          <a:lstStyle>
            <a:lvl1pPr>
              <a:defRPr>
                <a:cs typeface="+mn-cs"/>
              </a:defRPr>
            </a:lvl1pPr>
          </a:lstStyle>
          <a:p>
            <a:pPr>
              <a:defRPr/>
            </a:pPr>
            <a:fld id="{AD9AEEC7-A5D1-40A2-83AB-5BB9784D4CC0}" type="slidenum">
              <a:rPr lang="it-IT" altLang="it-IT"/>
              <a:pPr>
                <a:defRPr/>
              </a:pPr>
              <a:t>‹N›</a:t>
            </a:fld>
            <a:endParaRPr lang="it-IT" alt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5"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15"/>
          <p:cNvSpPr>
            <a:spLocks noGrp="1" noChangeArrowheads="1"/>
          </p:cNvSpPr>
          <p:nvPr>
            <p:ph type="sldNum" sz="quarter" idx="12"/>
          </p:nvPr>
        </p:nvSpPr>
        <p:spPr/>
        <p:txBody>
          <a:bodyPr/>
          <a:lstStyle>
            <a:lvl1pPr>
              <a:defRPr>
                <a:cs typeface="+mn-cs"/>
              </a:defRPr>
            </a:lvl1pPr>
          </a:lstStyle>
          <a:p>
            <a:pPr>
              <a:defRPr/>
            </a:pPr>
            <a:fld id="{D6D2910B-1723-4BF9-8718-8EAA83FE5A00}" type="slidenum">
              <a:rPr lang="it-IT" altLang="it-IT"/>
              <a:pPr>
                <a:defRPr/>
              </a:pPr>
              <a:t>‹N›</a:t>
            </a:fld>
            <a:endParaRPr lang="it-IT" alt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6"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15"/>
          <p:cNvSpPr>
            <a:spLocks noGrp="1" noChangeArrowheads="1"/>
          </p:cNvSpPr>
          <p:nvPr>
            <p:ph type="sldNum" sz="quarter" idx="12"/>
          </p:nvPr>
        </p:nvSpPr>
        <p:spPr/>
        <p:txBody>
          <a:bodyPr/>
          <a:lstStyle>
            <a:lvl1pPr>
              <a:defRPr>
                <a:cs typeface="+mn-cs"/>
              </a:defRPr>
            </a:lvl1pPr>
          </a:lstStyle>
          <a:p>
            <a:pPr>
              <a:defRPr/>
            </a:pPr>
            <a:fld id="{4C5DF944-F4EF-4818-A66A-8172B5177FA4}" type="slidenum">
              <a:rPr lang="it-IT" altLang="it-IT"/>
              <a:pPr>
                <a:defRPr/>
              </a:pPr>
              <a:t>‹N›</a:t>
            </a:fld>
            <a:endParaRPr lang="it-IT" alt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8"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9" name="Rectangle 15"/>
          <p:cNvSpPr>
            <a:spLocks noGrp="1" noChangeArrowheads="1"/>
          </p:cNvSpPr>
          <p:nvPr>
            <p:ph type="sldNum" sz="quarter" idx="12"/>
          </p:nvPr>
        </p:nvSpPr>
        <p:spPr/>
        <p:txBody>
          <a:bodyPr/>
          <a:lstStyle>
            <a:lvl1pPr>
              <a:defRPr>
                <a:cs typeface="+mn-cs"/>
              </a:defRPr>
            </a:lvl1pPr>
          </a:lstStyle>
          <a:p>
            <a:pPr>
              <a:defRPr/>
            </a:pPr>
            <a:fld id="{DC02CACF-191B-49CD-B220-08F1048F771A}" type="slidenum">
              <a:rPr lang="it-IT" altLang="it-IT"/>
              <a:pPr>
                <a:defRPr/>
              </a:pPr>
              <a:t>‹N›</a:t>
            </a:fld>
            <a:endParaRPr lang="it-IT" alt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4"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5" name="Rectangle 15"/>
          <p:cNvSpPr>
            <a:spLocks noGrp="1" noChangeArrowheads="1"/>
          </p:cNvSpPr>
          <p:nvPr>
            <p:ph type="sldNum" sz="quarter" idx="12"/>
          </p:nvPr>
        </p:nvSpPr>
        <p:spPr/>
        <p:txBody>
          <a:bodyPr/>
          <a:lstStyle>
            <a:lvl1pPr>
              <a:defRPr>
                <a:cs typeface="+mn-cs"/>
              </a:defRPr>
            </a:lvl1pPr>
          </a:lstStyle>
          <a:p>
            <a:pPr>
              <a:defRPr/>
            </a:pPr>
            <a:fld id="{1C6C9144-F7B3-4927-8B03-F3411AFE3AD7}" type="slidenum">
              <a:rPr lang="it-IT" altLang="it-IT"/>
              <a:pPr>
                <a:defRPr/>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86A9000-0607-490F-99C9-64CB57227470}" type="slidenum">
              <a:rPr lang="it-IT" altLang="it-IT"/>
              <a:pPr>
                <a:defRPr/>
              </a:pPr>
              <a:t>‹N›</a:t>
            </a:fld>
            <a:endParaRPr lang="it-IT" altLang="it-IT"/>
          </a:p>
        </p:txBody>
      </p:sp>
    </p:spTree>
  </p:cSld>
  <p:clrMapOvr>
    <a:masterClrMapping/>
  </p:clrMapOvr>
  <p:transition spd="med">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3"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4" name="Rectangle 15"/>
          <p:cNvSpPr>
            <a:spLocks noGrp="1" noChangeArrowheads="1"/>
          </p:cNvSpPr>
          <p:nvPr>
            <p:ph type="sldNum" sz="quarter" idx="12"/>
          </p:nvPr>
        </p:nvSpPr>
        <p:spPr/>
        <p:txBody>
          <a:bodyPr/>
          <a:lstStyle>
            <a:lvl1pPr>
              <a:defRPr>
                <a:cs typeface="+mn-cs"/>
              </a:defRPr>
            </a:lvl1pPr>
          </a:lstStyle>
          <a:p>
            <a:pPr>
              <a:defRPr/>
            </a:pPr>
            <a:fld id="{02224C58-FAD9-452C-8691-E899C6EADAE9}" type="slidenum">
              <a:rPr lang="it-IT" altLang="it-IT"/>
              <a:pPr>
                <a:defRPr/>
              </a:pPr>
              <a:t>‹N›</a:t>
            </a:fld>
            <a:endParaRPr lang="it-IT" alt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6"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15"/>
          <p:cNvSpPr>
            <a:spLocks noGrp="1" noChangeArrowheads="1"/>
          </p:cNvSpPr>
          <p:nvPr>
            <p:ph type="sldNum" sz="quarter" idx="12"/>
          </p:nvPr>
        </p:nvSpPr>
        <p:spPr/>
        <p:txBody>
          <a:bodyPr/>
          <a:lstStyle>
            <a:lvl1pPr>
              <a:defRPr>
                <a:cs typeface="+mn-cs"/>
              </a:defRPr>
            </a:lvl1pPr>
          </a:lstStyle>
          <a:p>
            <a:pPr>
              <a:defRPr/>
            </a:pPr>
            <a:fld id="{2C8DCA69-B9A1-4701-AF24-8169697DE2AA}" type="slidenum">
              <a:rPr lang="it-IT" altLang="it-IT"/>
              <a:pPr>
                <a:defRPr/>
              </a:pPr>
              <a:t>‹N›</a:t>
            </a:fld>
            <a:endParaRPr lang="it-IT" alt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6"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15"/>
          <p:cNvSpPr>
            <a:spLocks noGrp="1" noChangeArrowheads="1"/>
          </p:cNvSpPr>
          <p:nvPr>
            <p:ph type="sldNum" sz="quarter" idx="12"/>
          </p:nvPr>
        </p:nvSpPr>
        <p:spPr/>
        <p:txBody>
          <a:bodyPr/>
          <a:lstStyle>
            <a:lvl1pPr>
              <a:defRPr>
                <a:cs typeface="+mn-cs"/>
              </a:defRPr>
            </a:lvl1pPr>
          </a:lstStyle>
          <a:p>
            <a:pPr>
              <a:defRPr/>
            </a:pPr>
            <a:fld id="{4C5CAF1F-AB18-4BE6-80A3-2007F9B9FD20}" type="slidenum">
              <a:rPr lang="it-IT" altLang="it-IT"/>
              <a:pPr>
                <a:defRPr/>
              </a:pPr>
              <a:t>‹N›</a:t>
            </a:fld>
            <a:endParaRPr lang="it-IT" alt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5"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15"/>
          <p:cNvSpPr>
            <a:spLocks noGrp="1" noChangeArrowheads="1"/>
          </p:cNvSpPr>
          <p:nvPr>
            <p:ph type="sldNum" sz="quarter" idx="12"/>
          </p:nvPr>
        </p:nvSpPr>
        <p:spPr/>
        <p:txBody>
          <a:bodyPr/>
          <a:lstStyle>
            <a:lvl1pPr>
              <a:defRPr>
                <a:cs typeface="+mn-cs"/>
              </a:defRPr>
            </a:lvl1pPr>
          </a:lstStyle>
          <a:p>
            <a:pPr>
              <a:defRPr/>
            </a:pPr>
            <a:fld id="{AFABBF53-2F9B-4C8D-930D-79C5913736AD}" type="slidenum">
              <a:rPr lang="it-IT" altLang="it-IT"/>
              <a:pPr>
                <a:defRPr/>
              </a:pPr>
              <a:t>‹N›</a:t>
            </a:fld>
            <a:endParaRPr lang="it-IT" alt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96100" y="3048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066800" y="3048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3"/>
          <p:cNvSpPr>
            <a:spLocks noGrp="1" noChangeArrowheads="1"/>
          </p:cNvSpPr>
          <p:nvPr>
            <p:ph type="dt" sz="half" idx="10"/>
          </p:nvPr>
        </p:nvSpPr>
        <p:spPr/>
        <p:txBody>
          <a:bodyPr/>
          <a:lstStyle>
            <a:lvl1pPr algn="ctr">
              <a:defRPr/>
            </a:lvl1pPr>
          </a:lstStyle>
          <a:p>
            <a:pPr>
              <a:defRPr/>
            </a:pPr>
            <a:endParaRPr lang="it-IT" altLang="it-IT"/>
          </a:p>
        </p:txBody>
      </p:sp>
      <p:sp>
        <p:nvSpPr>
          <p:cNvPr id="5" name="Rectangle 14"/>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15"/>
          <p:cNvSpPr>
            <a:spLocks noGrp="1" noChangeArrowheads="1"/>
          </p:cNvSpPr>
          <p:nvPr>
            <p:ph type="sldNum" sz="quarter" idx="12"/>
          </p:nvPr>
        </p:nvSpPr>
        <p:spPr/>
        <p:txBody>
          <a:bodyPr/>
          <a:lstStyle>
            <a:lvl1pPr>
              <a:defRPr>
                <a:cs typeface="+mn-cs"/>
              </a:defRPr>
            </a:lvl1pPr>
          </a:lstStyle>
          <a:p>
            <a:pPr>
              <a:defRPr/>
            </a:pPr>
            <a:fld id="{14C80704-CA4F-4A18-90AC-8A32DD46495D}" type="slidenum">
              <a:rPr lang="it-IT" altLang="it-IT"/>
              <a:pPr>
                <a:defRPr/>
              </a:pPr>
              <a:t>‹N›</a:t>
            </a:fld>
            <a:endParaRPr lang="it-IT" alt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algn="ctr">
                <a:defRPr/>
              </a:pPr>
              <a:endParaRPr lang="it-IT" sz="2400">
                <a:solidFill>
                  <a:srgbClr val="EAEAEA"/>
                </a:solidFill>
                <a:latin typeface="Times New Roman" charset="0"/>
                <a:cs typeface="Arial" pitchFamily="34"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24" name="Picture 22" descr="C:\My Documents\bits\Topbanx.GIF"/>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p:spPr>
        <p:txBody>
          <a:bodyPr wrap="none" anchor="ctr"/>
          <a:lstStyle/>
          <a:p>
            <a:endParaRPr lang="it-IT"/>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p:spPr>
          <p:txBody>
            <a:bodyPr wrap="none" anchor="ctr"/>
            <a:lstStyle/>
            <a:p>
              <a:endParaRPr lang="it-IT"/>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grpSp>
      <p:sp>
        <p:nvSpPr>
          <p:cNvPr id="242716" name="Rectangle 28"/>
          <p:cNvSpPr>
            <a:spLocks noGrp="1" noChangeArrowheads="1"/>
          </p:cNvSpPr>
          <p:nvPr>
            <p:ph type="ctrTitle" sz="quarter"/>
          </p:nvPr>
        </p:nvSpPr>
        <p:spPr>
          <a:xfrm>
            <a:off x="685800" y="2133600"/>
            <a:ext cx="7772400" cy="1143000"/>
          </a:xfrm>
        </p:spPr>
        <p:txBody>
          <a:bodyPr anchor="ctr"/>
          <a:lstStyle>
            <a:lvl1pPr>
              <a:defRPr/>
            </a:lvl1pPr>
          </a:lstStyle>
          <a:p>
            <a:pPr lvl="0"/>
            <a:r>
              <a:rPr lang="it-IT" altLang="it-IT" noProof="0" smtClean="0"/>
              <a:t>Fare clic per modificare lo stile del titolo dello schema</a:t>
            </a:r>
          </a:p>
        </p:txBody>
      </p:sp>
      <p:sp>
        <p:nvSpPr>
          <p:cNvPr id="242717"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it-IT" altLang="it-IT"/>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r>
              <a:rPr lang="it-IT" altLang="it-IT"/>
              <a:t>Prof.Cons.Giuseppe Croce</a:t>
            </a:r>
          </a:p>
        </p:txBody>
      </p:sp>
      <p:sp>
        <p:nvSpPr>
          <p:cNvPr id="32" name="Rectangle 32"/>
          <p:cNvSpPr>
            <a:spLocks noGrp="1" noChangeArrowheads="1"/>
          </p:cNvSpPr>
          <p:nvPr>
            <p:ph type="sldNum" sz="quarter" idx="12"/>
          </p:nvPr>
        </p:nvSpPr>
        <p:spPr>
          <a:xfrm>
            <a:off x="7086600" y="6342063"/>
            <a:ext cx="1905000" cy="457200"/>
          </a:xfrm>
        </p:spPr>
        <p:txBody>
          <a:bodyPr/>
          <a:lstStyle>
            <a:lvl1pPr>
              <a:defRPr>
                <a:cs typeface="+mn-cs"/>
              </a:defRPr>
            </a:lvl1pPr>
          </a:lstStyle>
          <a:p>
            <a:pPr>
              <a:defRPr/>
            </a:pPr>
            <a:fld id="{EDAE040A-E6AD-44C8-9F0C-233B744280A2}" type="slidenum">
              <a:rPr lang="it-IT" altLang="it-IT"/>
              <a:pPr>
                <a:defRPr/>
              </a:pPr>
              <a:t>‹N›</a:t>
            </a:fld>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27"/>
          <p:cNvSpPr>
            <a:spLocks noGrp="1" noChangeArrowheads="1"/>
          </p:cNvSpPr>
          <p:nvPr>
            <p:ph type="sldNum" sz="quarter" idx="12"/>
          </p:nvPr>
        </p:nvSpPr>
        <p:spPr/>
        <p:txBody>
          <a:bodyPr/>
          <a:lstStyle>
            <a:lvl1pPr>
              <a:defRPr>
                <a:cs typeface="+mn-cs"/>
              </a:defRPr>
            </a:lvl1pPr>
          </a:lstStyle>
          <a:p>
            <a:pPr>
              <a:defRPr/>
            </a:pPr>
            <a:fld id="{110764B0-F4AE-457B-B3E8-9C978B3643B1}" type="slidenum">
              <a:rPr lang="it-IT" altLang="it-IT"/>
              <a:pPr>
                <a:defRPr/>
              </a:pPr>
              <a:t>‹N›</a:t>
            </a:fld>
            <a:endParaRPr lang="it-IT" alt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5"/>
          <p:cNvSpPr>
            <a:spLocks noGrp="1" noChangeArrowheads="1"/>
          </p:cNvSpPr>
          <p:nvPr>
            <p:ph type="dt" sz="half" idx="10"/>
          </p:nvPr>
        </p:nvSpPr>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27"/>
          <p:cNvSpPr>
            <a:spLocks noGrp="1" noChangeArrowheads="1"/>
          </p:cNvSpPr>
          <p:nvPr>
            <p:ph type="sldNum" sz="quarter" idx="12"/>
          </p:nvPr>
        </p:nvSpPr>
        <p:spPr/>
        <p:txBody>
          <a:bodyPr/>
          <a:lstStyle>
            <a:lvl1pPr>
              <a:defRPr>
                <a:cs typeface="+mn-cs"/>
              </a:defRPr>
            </a:lvl1pPr>
          </a:lstStyle>
          <a:p>
            <a:pPr>
              <a:defRPr/>
            </a:pPr>
            <a:fld id="{7974C9F7-73F5-4FE0-BD9F-C0648269E904}" type="slidenum">
              <a:rPr lang="it-IT" altLang="it-IT"/>
              <a:pPr>
                <a:defRPr/>
              </a:pPr>
              <a:t>‹N›</a:t>
            </a:fld>
            <a:endParaRPr lang="it-IT" alt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5"/>
          <p:cNvSpPr>
            <a:spLocks noGrp="1" noChangeArrowheads="1"/>
          </p:cNvSpPr>
          <p:nvPr>
            <p:ph type="dt" sz="half" idx="10"/>
          </p:nvPr>
        </p:nvSpPr>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27"/>
          <p:cNvSpPr>
            <a:spLocks noGrp="1" noChangeArrowheads="1"/>
          </p:cNvSpPr>
          <p:nvPr>
            <p:ph type="sldNum" sz="quarter" idx="12"/>
          </p:nvPr>
        </p:nvSpPr>
        <p:spPr/>
        <p:txBody>
          <a:bodyPr/>
          <a:lstStyle>
            <a:lvl1pPr>
              <a:defRPr>
                <a:cs typeface="+mn-cs"/>
              </a:defRPr>
            </a:lvl1pPr>
          </a:lstStyle>
          <a:p>
            <a:pPr>
              <a:defRPr/>
            </a:pPr>
            <a:fld id="{B83BAA4D-BA8B-4E0B-97EC-0F4989ADDF1C}" type="slidenum">
              <a:rPr lang="it-IT" altLang="it-IT"/>
              <a:pPr>
                <a:defRPr/>
              </a:pPr>
              <a:t>‹N›</a:t>
            </a:fld>
            <a:endParaRPr lang="it-IT" alt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5"/>
          <p:cNvSpPr>
            <a:spLocks noGrp="1" noChangeArrowheads="1"/>
          </p:cNvSpPr>
          <p:nvPr>
            <p:ph type="dt" sz="half" idx="10"/>
          </p:nvPr>
        </p:nvSpPr>
        <p:spPr/>
        <p:txBody>
          <a:bodyPr/>
          <a:lstStyle>
            <a:lvl1pPr>
              <a:defRPr/>
            </a:lvl1pPr>
          </a:lstStyle>
          <a:p>
            <a:pPr>
              <a:defRPr/>
            </a:pPr>
            <a:endParaRPr lang="it-IT" altLang="it-IT"/>
          </a:p>
        </p:txBody>
      </p:sp>
      <p:sp>
        <p:nvSpPr>
          <p:cNvPr id="8"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9" name="Rectangle 27"/>
          <p:cNvSpPr>
            <a:spLocks noGrp="1" noChangeArrowheads="1"/>
          </p:cNvSpPr>
          <p:nvPr>
            <p:ph type="sldNum" sz="quarter" idx="12"/>
          </p:nvPr>
        </p:nvSpPr>
        <p:spPr/>
        <p:txBody>
          <a:bodyPr/>
          <a:lstStyle>
            <a:lvl1pPr>
              <a:defRPr>
                <a:cs typeface="+mn-cs"/>
              </a:defRPr>
            </a:lvl1pPr>
          </a:lstStyle>
          <a:p>
            <a:pPr>
              <a:defRPr/>
            </a:pPr>
            <a:fld id="{FBAFDF6D-24F7-445D-961A-2CEDBAB581B9}" type="slidenum">
              <a:rPr lang="it-IT" altLang="it-IT"/>
              <a:pPr>
                <a:defRPr/>
              </a:pPr>
              <a:t>‹N›</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2133600"/>
            <a:ext cx="3770313"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60913" y="2133600"/>
            <a:ext cx="3770312"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6BCC6353-984B-4546-B35D-C511B8A19F50}" type="slidenum">
              <a:rPr lang="it-IT" altLang="it-IT"/>
              <a:pPr>
                <a:defRPr/>
              </a:pPr>
              <a:t>‹N›</a:t>
            </a:fld>
            <a:endParaRPr lang="it-IT" altLang="it-IT"/>
          </a:p>
        </p:txBody>
      </p:sp>
    </p:spTree>
  </p:cSld>
  <p:clrMapOvr>
    <a:masterClrMapping/>
  </p:clrMapOvr>
  <p:transition spd="med">
    <p:pull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5"/>
          <p:cNvSpPr>
            <a:spLocks noGrp="1" noChangeArrowheads="1"/>
          </p:cNvSpPr>
          <p:nvPr>
            <p:ph type="dt" sz="half" idx="10"/>
          </p:nvPr>
        </p:nvSpPr>
        <p:spPr/>
        <p:txBody>
          <a:bodyPr/>
          <a:lstStyle>
            <a:lvl1pPr>
              <a:defRPr/>
            </a:lvl1pPr>
          </a:lstStyle>
          <a:p>
            <a:pPr>
              <a:defRPr/>
            </a:pPr>
            <a:endParaRPr lang="it-IT" altLang="it-IT"/>
          </a:p>
        </p:txBody>
      </p:sp>
      <p:sp>
        <p:nvSpPr>
          <p:cNvPr id="4"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5" name="Rectangle 27"/>
          <p:cNvSpPr>
            <a:spLocks noGrp="1" noChangeArrowheads="1"/>
          </p:cNvSpPr>
          <p:nvPr>
            <p:ph type="sldNum" sz="quarter" idx="12"/>
          </p:nvPr>
        </p:nvSpPr>
        <p:spPr/>
        <p:txBody>
          <a:bodyPr/>
          <a:lstStyle>
            <a:lvl1pPr>
              <a:defRPr>
                <a:cs typeface="+mn-cs"/>
              </a:defRPr>
            </a:lvl1pPr>
          </a:lstStyle>
          <a:p>
            <a:pPr>
              <a:defRPr/>
            </a:pPr>
            <a:fld id="{5342E827-8859-4D91-B121-3F7349068EA2}" type="slidenum">
              <a:rPr lang="it-IT" altLang="it-IT"/>
              <a:pPr>
                <a:defRPr/>
              </a:pPr>
              <a:t>‹N›</a:t>
            </a:fld>
            <a:endParaRPr lang="it-IT" alt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it-IT" altLang="it-IT"/>
          </a:p>
        </p:txBody>
      </p:sp>
      <p:sp>
        <p:nvSpPr>
          <p:cNvPr id="3"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4" name="Rectangle 27"/>
          <p:cNvSpPr>
            <a:spLocks noGrp="1" noChangeArrowheads="1"/>
          </p:cNvSpPr>
          <p:nvPr>
            <p:ph type="sldNum" sz="quarter" idx="12"/>
          </p:nvPr>
        </p:nvSpPr>
        <p:spPr/>
        <p:txBody>
          <a:bodyPr/>
          <a:lstStyle>
            <a:lvl1pPr>
              <a:defRPr>
                <a:cs typeface="+mn-cs"/>
              </a:defRPr>
            </a:lvl1pPr>
          </a:lstStyle>
          <a:p>
            <a:pPr>
              <a:defRPr/>
            </a:pPr>
            <a:fld id="{86F72674-ACA2-4EB8-9CBA-736844B8D96B}" type="slidenum">
              <a:rPr lang="it-IT" altLang="it-IT"/>
              <a:pPr>
                <a:defRPr/>
              </a:pPr>
              <a:t>‹N›</a:t>
            </a:fld>
            <a:endParaRPr lang="it-IT" alt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27"/>
          <p:cNvSpPr>
            <a:spLocks noGrp="1" noChangeArrowheads="1"/>
          </p:cNvSpPr>
          <p:nvPr>
            <p:ph type="sldNum" sz="quarter" idx="12"/>
          </p:nvPr>
        </p:nvSpPr>
        <p:spPr/>
        <p:txBody>
          <a:bodyPr/>
          <a:lstStyle>
            <a:lvl1pPr>
              <a:defRPr>
                <a:cs typeface="+mn-cs"/>
              </a:defRPr>
            </a:lvl1pPr>
          </a:lstStyle>
          <a:p>
            <a:pPr>
              <a:defRPr/>
            </a:pPr>
            <a:fld id="{A4C93FEC-CCDA-42AA-AD4E-795465B93CD4}" type="slidenum">
              <a:rPr lang="it-IT" altLang="it-IT"/>
              <a:pPr>
                <a:defRPr/>
              </a:pPr>
              <a:t>‹N›</a:t>
            </a:fld>
            <a:endParaRPr lang="it-IT" alt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5"/>
          <p:cNvSpPr>
            <a:spLocks noGrp="1" noChangeArrowheads="1"/>
          </p:cNvSpPr>
          <p:nvPr>
            <p:ph type="dt" sz="half" idx="10"/>
          </p:nvPr>
        </p:nvSpPr>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27"/>
          <p:cNvSpPr>
            <a:spLocks noGrp="1" noChangeArrowheads="1"/>
          </p:cNvSpPr>
          <p:nvPr>
            <p:ph type="sldNum" sz="quarter" idx="12"/>
          </p:nvPr>
        </p:nvSpPr>
        <p:spPr/>
        <p:txBody>
          <a:bodyPr/>
          <a:lstStyle>
            <a:lvl1pPr>
              <a:defRPr>
                <a:cs typeface="+mn-cs"/>
              </a:defRPr>
            </a:lvl1pPr>
          </a:lstStyle>
          <a:p>
            <a:pPr>
              <a:defRPr/>
            </a:pPr>
            <a:fld id="{09E24BE1-2394-42DC-A828-3EA9B0B1A0A5}" type="slidenum">
              <a:rPr lang="it-IT" altLang="it-IT"/>
              <a:pPr>
                <a:defRPr/>
              </a:pPr>
              <a:t>‹N›</a:t>
            </a:fld>
            <a:endParaRPr lang="it-IT" alt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27"/>
          <p:cNvSpPr>
            <a:spLocks noGrp="1" noChangeArrowheads="1"/>
          </p:cNvSpPr>
          <p:nvPr>
            <p:ph type="sldNum" sz="quarter" idx="12"/>
          </p:nvPr>
        </p:nvSpPr>
        <p:spPr/>
        <p:txBody>
          <a:bodyPr/>
          <a:lstStyle>
            <a:lvl1pPr>
              <a:defRPr>
                <a:cs typeface="+mn-cs"/>
              </a:defRPr>
            </a:lvl1pPr>
          </a:lstStyle>
          <a:p>
            <a:pPr>
              <a:defRPr/>
            </a:pPr>
            <a:fld id="{24199D68-E98B-4AEB-A8E9-8D41135143F4}" type="slidenum">
              <a:rPr lang="it-IT" altLang="it-IT"/>
              <a:pPr>
                <a:defRPr/>
              </a:pPr>
              <a:t>‹N›</a:t>
            </a:fld>
            <a:endParaRPr lang="it-IT" alt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5"/>
          <p:cNvSpPr>
            <a:spLocks noGrp="1" noChangeArrowheads="1"/>
          </p:cNvSpPr>
          <p:nvPr>
            <p:ph type="dt" sz="half" idx="10"/>
          </p:nvPr>
        </p:nvSpPr>
        <p:spPr/>
        <p:txBody>
          <a:bodyPr/>
          <a:lstStyle>
            <a:lvl1pPr>
              <a:defRPr/>
            </a:lvl1pPr>
          </a:lstStyle>
          <a:p>
            <a:pPr>
              <a:defRPr/>
            </a:pPr>
            <a:endParaRPr lang="it-IT" altLang="it-IT"/>
          </a:p>
        </p:txBody>
      </p:sp>
      <p:sp>
        <p:nvSpPr>
          <p:cNvPr id="5"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6" name="Rectangle 27"/>
          <p:cNvSpPr>
            <a:spLocks noGrp="1" noChangeArrowheads="1"/>
          </p:cNvSpPr>
          <p:nvPr>
            <p:ph type="sldNum" sz="quarter" idx="12"/>
          </p:nvPr>
        </p:nvSpPr>
        <p:spPr/>
        <p:txBody>
          <a:bodyPr/>
          <a:lstStyle>
            <a:lvl1pPr>
              <a:defRPr>
                <a:cs typeface="+mn-cs"/>
              </a:defRPr>
            </a:lvl1pPr>
          </a:lstStyle>
          <a:p>
            <a:pPr>
              <a:defRPr/>
            </a:pPr>
            <a:fld id="{9089B188-360A-4296-9E24-1C185910E5E3}" type="slidenum">
              <a:rPr lang="it-IT" altLang="it-IT"/>
              <a:pPr>
                <a:defRPr/>
              </a:pPr>
              <a:t>‹N›</a:t>
            </a:fld>
            <a:endParaRPr lang="it-IT" alt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981200"/>
            <a:ext cx="3810000" cy="4114800"/>
          </a:xfrm>
        </p:spPr>
        <p:txBody>
          <a:bodyPr/>
          <a:lstStyle/>
          <a:p>
            <a:pPr lvl="0"/>
            <a:endParaRPr lang="it-IT" noProof="0" smtClean="0"/>
          </a:p>
        </p:txBody>
      </p:sp>
      <p:sp>
        <p:nvSpPr>
          <p:cNvPr id="5" name="Rectangle 25"/>
          <p:cNvSpPr>
            <a:spLocks noGrp="1" noChangeArrowheads="1"/>
          </p:cNvSpPr>
          <p:nvPr>
            <p:ph type="dt" sz="half" idx="10"/>
          </p:nvPr>
        </p:nvSpPr>
        <p:spPr/>
        <p:txBody>
          <a:bodyPr/>
          <a:lstStyle>
            <a:lvl1pPr>
              <a:defRPr/>
            </a:lvl1pPr>
          </a:lstStyle>
          <a:p>
            <a:pPr>
              <a:defRPr/>
            </a:pPr>
            <a:endParaRPr lang="it-IT" altLang="it-IT"/>
          </a:p>
        </p:txBody>
      </p:sp>
      <p:sp>
        <p:nvSpPr>
          <p:cNvPr id="6" name="Rectangle 26"/>
          <p:cNvSpPr>
            <a:spLocks noGrp="1" noChangeArrowheads="1"/>
          </p:cNvSpPr>
          <p:nvPr>
            <p:ph type="ftr" sz="quarter" idx="11"/>
          </p:nvPr>
        </p:nvSpPr>
        <p:spPr/>
        <p:txBody>
          <a:bodyPr/>
          <a:lstStyle>
            <a:lvl1pPr>
              <a:defRPr/>
            </a:lvl1pPr>
          </a:lstStyle>
          <a:p>
            <a:pPr>
              <a:defRPr/>
            </a:pPr>
            <a:r>
              <a:rPr lang="it-IT" altLang="it-IT"/>
              <a:t>Prof.Cons.Giuseppe Croce</a:t>
            </a:r>
          </a:p>
        </p:txBody>
      </p:sp>
      <p:sp>
        <p:nvSpPr>
          <p:cNvPr id="7" name="Rectangle 27"/>
          <p:cNvSpPr>
            <a:spLocks noGrp="1" noChangeArrowheads="1"/>
          </p:cNvSpPr>
          <p:nvPr>
            <p:ph type="sldNum" sz="quarter" idx="12"/>
          </p:nvPr>
        </p:nvSpPr>
        <p:spPr/>
        <p:txBody>
          <a:bodyPr/>
          <a:lstStyle>
            <a:lvl1pPr>
              <a:defRPr>
                <a:cs typeface="+mn-cs"/>
              </a:defRPr>
            </a:lvl1pPr>
          </a:lstStyle>
          <a:p>
            <a:pPr>
              <a:defRPr/>
            </a:pPr>
            <a:fld id="{35B88468-2878-4E04-9187-D0CBB6B3A711}" type="slidenum">
              <a:rPr lang="it-IT" altLang="it-IT"/>
              <a:pPr>
                <a:defRPr/>
              </a:pPr>
              <a:t>‹N›</a:t>
            </a:fld>
            <a:endParaRPr lang="it-IT" alt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Connettore 1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ttore 1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e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endParaRPr>
          </a:p>
        </p:txBody>
      </p:sp>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8" name="Titolo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it-IT" smtClean="0"/>
              <a:t>Fare clic per modificare lo stile del titolo</a:t>
            </a:r>
            <a:endParaRPr lang="en-US"/>
          </a:p>
        </p:txBody>
      </p:sp>
      <p:sp>
        <p:nvSpPr>
          <p:cNvPr id="7" name="Segnaposto data 14"/>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8" name="Segnaposto numero diapositiva 15"/>
          <p:cNvSpPr>
            <a:spLocks noGrp="1"/>
          </p:cNvSpPr>
          <p:nvPr>
            <p:ph type="sldNum" sz="quarter" idx="11"/>
          </p:nvPr>
        </p:nvSpPr>
        <p:spPr/>
        <p:txBody>
          <a:bodyPr/>
          <a:lstStyle>
            <a:lvl1pPr>
              <a:defRPr>
                <a:latin typeface="Times New Roman" pitchFamily="18" charset="0"/>
                <a:cs typeface="+mn-cs"/>
              </a:defRPr>
            </a:lvl1pPr>
          </a:lstStyle>
          <a:p>
            <a:pPr>
              <a:defRPr/>
            </a:pPr>
            <a:fld id="{DA17D602-2CE8-45A2-8A4C-5880A9CDD5C3}" type="slidenum">
              <a:rPr lang="it-IT" altLang="it-IT"/>
              <a:pPr>
                <a:defRPr/>
              </a:pPr>
              <a:t>‹N›</a:t>
            </a:fld>
            <a:endParaRPr lang="it-IT" altLang="it-IT"/>
          </a:p>
        </p:txBody>
      </p:sp>
      <p:sp>
        <p:nvSpPr>
          <p:cNvPr id="10" name="Segnaposto piè di pagina 16"/>
          <p:cNvSpPr>
            <a:spLocks noGrp="1"/>
          </p:cNvSpPr>
          <p:nvPr>
            <p:ph type="ftr" sz="quarter" idx="12"/>
          </p:nvPr>
        </p:nvSpPr>
        <p:spPr/>
        <p:txBody>
          <a:bodyPr/>
          <a:lstStyle>
            <a:lvl1pPr>
              <a:defRPr>
                <a:latin typeface="Times New Roman" charset="0"/>
              </a:defRPr>
            </a:lvl1pPr>
          </a:lstStyle>
          <a:p>
            <a:pPr>
              <a:defRPr/>
            </a:pPr>
            <a:r>
              <a:rPr lang="it-IT" altLang="it-IT"/>
              <a:t>Prof.Cons.Giuseppe Croce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Titolo 16"/>
          <p:cNvSpPr>
            <a:spLocks noGrp="1"/>
          </p:cNvSpPr>
          <p:nvPr>
            <p:ph type="title"/>
          </p:nvPr>
        </p:nvSpPr>
        <p:spPr/>
        <p:txBody>
          <a:bodyPr rtlCol="0"/>
          <a:lstStyle/>
          <a:p>
            <a:r>
              <a:rPr lang="it-IT" smtClean="0"/>
              <a:t>Fare clic per modificare lo stile del titolo</a:t>
            </a:r>
            <a:endParaRPr lang="en-US"/>
          </a:p>
        </p:txBody>
      </p:sp>
      <p:sp>
        <p:nvSpPr>
          <p:cNvPr id="4"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5"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6"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D3D13D60-00A4-40FE-9A31-AF98AD997857}" type="slidenum">
              <a:rPr lang="it-IT" altLang="it-IT"/>
              <a:pPr>
                <a:defRPr/>
              </a:pPr>
              <a:t>‹N›</a:t>
            </a:fld>
            <a:endParaRPr lang="it-IT" alt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cxnSp>
        <p:nvCxnSpPr>
          <p:cNvPr id="4" name="Connettore 1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6" name="Segnaposto piè di pagina 4"/>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7" name="Segnaposto numero diapositiva 5"/>
          <p:cNvSpPr>
            <a:spLocks noGrp="1"/>
          </p:cNvSpPr>
          <p:nvPr>
            <p:ph type="sldNum" sz="quarter" idx="12"/>
          </p:nvPr>
        </p:nvSpPr>
        <p:spPr/>
        <p:txBody>
          <a:bodyPr/>
          <a:lstStyle>
            <a:lvl1pPr>
              <a:defRPr>
                <a:latin typeface="Times New Roman" pitchFamily="18" charset="0"/>
                <a:cs typeface="+mn-cs"/>
              </a:defRPr>
            </a:lvl1pPr>
          </a:lstStyle>
          <a:p>
            <a:pPr>
              <a:defRPr/>
            </a:pPr>
            <a:fld id="{EB164E1B-52F2-425C-AC34-589DF7A47255}" type="slidenum">
              <a:rPr lang="it-IT" altLang="it-IT"/>
              <a:pPr>
                <a:defRPr/>
              </a:pPr>
              <a:t>‹N›</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0A065D7-4734-454F-9B87-9609F7865DCA}" type="slidenum">
              <a:rPr lang="it-IT" altLang="it-IT"/>
              <a:pPr>
                <a:defRPr/>
              </a:pPr>
              <a:t>‹N›</a:t>
            </a:fld>
            <a:endParaRPr lang="it-IT" altLang="it-IT"/>
          </a:p>
        </p:txBody>
      </p:sp>
    </p:spTree>
  </p:cSld>
  <p:clrMapOvr>
    <a:masterClrMapping/>
  </p:clrMapOvr>
  <p:transition spd="med">
    <p:pull dir="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11" name="Segnaposto contenuto 10"/>
          <p:cNvSpPr>
            <a:spLocks noGrp="1"/>
          </p:cNvSpPr>
          <p:nvPr>
            <p:ph sz="half" idx="1"/>
          </p:nvPr>
        </p:nvSpPr>
        <p:spPr>
          <a:xfrm>
            <a:off x="457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half" idx="2"/>
          </p:nvPr>
        </p:nvSpPr>
        <p:spPr>
          <a:xfrm>
            <a:off x="4648200" y="1524000"/>
            <a:ext cx="4059936"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6"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7"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896C08E8-59F9-4F3C-9580-42C3299F6644}" type="slidenum">
              <a:rPr lang="it-IT" altLang="it-IT"/>
              <a:pPr>
                <a:defRPr/>
              </a:pPr>
              <a:t>‹N›</a:t>
            </a:fld>
            <a:endParaRPr lang="it-IT" alt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Connettore 1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4" name="Segnaposto contenuto 33"/>
          <p:cNvSpPr>
            <a:spLocks noGrp="1"/>
          </p:cNvSpPr>
          <p:nvPr>
            <p:ph sz="quarter" idx="4"/>
          </p:nvPr>
        </p:nvSpPr>
        <p:spPr>
          <a:xfrm>
            <a:off x="4649788" y="2201896"/>
            <a:ext cx="4038600" cy="391363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2" name="Titolo 1"/>
          <p:cNvSpPr>
            <a:spLocks noGrp="1"/>
          </p:cNvSpPr>
          <p:nvPr>
            <p:ph type="title"/>
          </p:nvPr>
        </p:nvSpPr>
        <p:spPr>
          <a:xfrm>
            <a:off x="457200" y="155448"/>
            <a:ext cx="8229600" cy="1143000"/>
          </a:xfrm>
        </p:spPr>
        <p:txBody>
          <a:bodyPr/>
          <a:lstStyle>
            <a:lvl1pPr>
              <a:defRPr/>
            </a:lvl1pPr>
          </a:lstStyle>
          <a:p>
            <a:r>
              <a:rPr lang="it-IT" smtClean="0"/>
              <a:t>Fare clic per modificare lo stile del titolo</a:t>
            </a:r>
            <a:endParaRPr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it-IT" smtClean="0"/>
              <a:t>Fare clic per modificare stili del testo dello schema</a:t>
            </a:r>
          </a:p>
        </p:txBody>
      </p:sp>
      <p:sp>
        <p:nvSpPr>
          <p:cNvPr id="9" name="Segnaposto numero diapositiva 8"/>
          <p:cNvSpPr>
            <a:spLocks noGrp="1"/>
          </p:cNvSpPr>
          <p:nvPr>
            <p:ph type="sldNum" sz="quarter" idx="10"/>
          </p:nvPr>
        </p:nvSpPr>
        <p:spPr/>
        <p:txBody>
          <a:bodyPr/>
          <a:lstStyle>
            <a:lvl1pPr>
              <a:defRPr>
                <a:latin typeface="Times New Roman" pitchFamily="18" charset="0"/>
                <a:cs typeface="+mn-cs"/>
              </a:defRPr>
            </a:lvl1pPr>
          </a:lstStyle>
          <a:p>
            <a:pPr>
              <a:defRPr/>
            </a:pPr>
            <a:fld id="{AEA96406-94F0-4132-8909-884CDE231E8F}" type="slidenum">
              <a:rPr lang="it-IT" altLang="it-IT"/>
              <a:pPr>
                <a:defRPr/>
              </a:pPr>
              <a:t>‹N›</a:t>
            </a:fld>
            <a:endParaRPr lang="it-IT" altLang="it-IT"/>
          </a:p>
        </p:txBody>
      </p:sp>
      <p:sp>
        <p:nvSpPr>
          <p:cNvPr id="10" name="Segnaposto piè di pagina 7"/>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11" name="Segnaposto data 6"/>
          <p:cNvSpPr>
            <a:spLocks noGrp="1"/>
          </p:cNvSpPr>
          <p:nvPr>
            <p:ph type="dt" sz="half" idx="12"/>
          </p:nvPr>
        </p:nvSpPr>
        <p:spPr/>
        <p:txBody>
          <a:bodyPr/>
          <a:lstStyle>
            <a:lvl1pPr>
              <a:defRPr>
                <a:latin typeface="Times New Roman" charset="0"/>
              </a:defRPr>
            </a:lvl1pPr>
          </a:lstStyle>
          <a:p>
            <a:pPr>
              <a:defRPr/>
            </a:pPr>
            <a:endParaRPr lang="it-IT" alt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4"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5"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7133A6C9-0634-4A5C-8B16-D08F7979956E}" type="slidenum">
              <a:rPr lang="it-IT" altLang="it-IT"/>
              <a:pPr>
                <a:defRPr/>
              </a:pPr>
              <a:t>‹N›</a:t>
            </a:fld>
            <a:endParaRPr lang="it-IT" alt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3"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4"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754DA6CA-9F1A-4395-98E3-FC4151B884D4}" type="slidenum">
              <a:rPr lang="it-IT" altLang="it-IT"/>
              <a:pPr>
                <a:defRPr/>
              </a:pPr>
              <a:t>‹N›</a:t>
            </a:fld>
            <a:endParaRPr lang="it-IT" alt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3" name="Segnaposto testo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5"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6"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7"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BAE22855-B76F-4244-91FE-C31F47C4C721}" type="slidenum">
              <a:rPr lang="it-IT" altLang="it-IT"/>
              <a:pPr>
                <a:defRPr/>
              </a:pPr>
              <a:t>‹N›</a:t>
            </a:fld>
            <a:endParaRPr lang="it-IT" alt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it-IT" smtClean="0"/>
              <a:t>Fare clic per modificare lo stile del titolo</a:t>
            </a:r>
            <a:endParaRPr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5"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6"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7"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01DCA783-E61B-444A-AB25-E73882D81DD5}" type="slidenum">
              <a:rPr lang="it-IT" altLang="it-IT"/>
              <a:pPr>
                <a:defRPr/>
              </a:pPr>
              <a:t>‹N›</a:t>
            </a:fld>
            <a:endParaRPr lang="it-IT" alt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5"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6"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6D48D45D-8912-4DB2-8399-C78F0A8EAE08}" type="slidenum">
              <a:rPr lang="it-IT" altLang="it-IT"/>
              <a:pPr>
                <a:defRPr/>
              </a:pPr>
              <a:t>‹N›</a:t>
            </a:fld>
            <a:endParaRPr lang="it-IT" alt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atin typeface="Times New Roman" charset="0"/>
              </a:defRPr>
            </a:lvl1pPr>
          </a:lstStyle>
          <a:p>
            <a:pPr>
              <a:defRPr/>
            </a:pPr>
            <a:endParaRPr lang="it-IT" altLang="it-IT"/>
          </a:p>
        </p:txBody>
      </p:sp>
      <p:sp>
        <p:nvSpPr>
          <p:cNvPr id="5" name="Segnaposto piè di pagina 9"/>
          <p:cNvSpPr>
            <a:spLocks noGrp="1"/>
          </p:cNvSpPr>
          <p:nvPr>
            <p:ph type="ftr" sz="quarter" idx="11"/>
          </p:nvPr>
        </p:nvSpPr>
        <p:spPr/>
        <p:txBody>
          <a:bodyPr/>
          <a:lstStyle>
            <a:lvl1pPr>
              <a:defRPr>
                <a:latin typeface="Times New Roman" charset="0"/>
              </a:defRPr>
            </a:lvl1pPr>
          </a:lstStyle>
          <a:p>
            <a:pPr>
              <a:defRPr/>
            </a:pPr>
            <a:r>
              <a:rPr lang="it-IT" altLang="it-IT"/>
              <a:t>Prof.Cons.Giuseppe Croce</a:t>
            </a:r>
          </a:p>
        </p:txBody>
      </p:sp>
      <p:sp>
        <p:nvSpPr>
          <p:cNvPr id="6" name="Segnaposto numero diapositiva 21"/>
          <p:cNvSpPr>
            <a:spLocks noGrp="1"/>
          </p:cNvSpPr>
          <p:nvPr>
            <p:ph type="sldNum" sz="quarter" idx="12"/>
          </p:nvPr>
        </p:nvSpPr>
        <p:spPr/>
        <p:txBody>
          <a:bodyPr/>
          <a:lstStyle>
            <a:lvl1pPr>
              <a:defRPr>
                <a:latin typeface="Times New Roman" pitchFamily="18" charset="0"/>
                <a:cs typeface="+mn-cs"/>
              </a:defRPr>
            </a:lvl1pPr>
          </a:lstStyle>
          <a:p>
            <a:pPr>
              <a:defRPr/>
            </a:pPr>
            <a:fld id="{908293E1-723D-4AE9-A58C-57602AA32F5F}" type="slidenum">
              <a:rPr lang="it-IT" altLang="it-IT"/>
              <a:pPr>
                <a:defRPr/>
              </a:pPr>
              <a:t>‹N›</a:t>
            </a:fld>
            <a:endParaRPr lang="it-IT" alt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hart">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normAutofit/>
          </a:bodyPr>
          <a:lstStyle/>
          <a:p>
            <a:pPr lvl="0"/>
            <a:endParaRPr lang="it-IT" noProof="0"/>
          </a:p>
        </p:txBody>
      </p:sp>
      <p:sp>
        <p:nvSpPr>
          <p:cNvPr id="5" name="Segnaposto data 4"/>
          <p:cNvSpPr>
            <a:spLocks noGrp="1"/>
          </p:cNvSpPr>
          <p:nvPr>
            <p:ph type="dt" sz="half" idx="10"/>
          </p:nvPr>
        </p:nvSpPr>
        <p:spPr>
          <a:xfrm>
            <a:off x="457200" y="6245225"/>
            <a:ext cx="2133600" cy="476250"/>
          </a:xfrm>
        </p:spPr>
        <p:txBody>
          <a:bodyPr/>
          <a:lstStyle>
            <a:lvl1pPr>
              <a:defRPr>
                <a:latin typeface="Times New Roman" charset="0"/>
              </a:defRPr>
            </a:lvl1pPr>
          </a:lstStyle>
          <a:p>
            <a:pPr>
              <a:defRPr/>
            </a:pPr>
            <a:endParaRPr lang="it-IT" altLang="it-IT"/>
          </a:p>
        </p:txBody>
      </p:sp>
      <p:sp>
        <p:nvSpPr>
          <p:cNvPr id="6" name="Segnaposto piè di pagina 5"/>
          <p:cNvSpPr>
            <a:spLocks noGrp="1"/>
          </p:cNvSpPr>
          <p:nvPr>
            <p:ph type="ftr" sz="quarter" idx="11"/>
          </p:nvPr>
        </p:nvSpPr>
        <p:spPr>
          <a:xfrm>
            <a:off x="3124200" y="6245225"/>
            <a:ext cx="2895600" cy="476250"/>
          </a:xfrm>
        </p:spPr>
        <p:txBody>
          <a:bodyPr/>
          <a:lstStyle>
            <a:lvl1pPr>
              <a:defRPr>
                <a:latin typeface="Times New Roman" charset="0"/>
              </a:defRPr>
            </a:lvl1pPr>
          </a:lstStyle>
          <a:p>
            <a:pPr>
              <a:defRPr/>
            </a:pPr>
            <a:r>
              <a:rPr lang="it-IT" altLang="it-IT"/>
              <a:t>Prof.Cons.Giuseppe Croce</a:t>
            </a:r>
          </a:p>
        </p:txBody>
      </p:sp>
      <p:sp>
        <p:nvSpPr>
          <p:cNvPr id="7" name="Segnaposto numero diapositiva 6"/>
          <p:cNvSpPr>
            <a:spLocks noGrp="1"/>
          </p:cNvSpPr>
          <p:nvPr>
            <p:ph type="sldNum" sz="quarter" idx="12"/>
          </p:nvPr>
        </p:nvSpPr>
        <p:spPr>
          <a:xfrm>
            <a:off x="6553200" y="6245225"/>
            <a:ext cx="2133600" cy="476250"/>
          </a:xfrm>
        </p:spPr>
        <p:txBody>
          <a:bodyPr/>
          <a:lstStyle>
            <a:lvl1pPr>
              <a:defRPr>
                <a:latin typeface="Times New Roman" pitchFamily="18" charset="0"/>
                <a:cs typeface="+mn-cs"/>
              </a:defRPr>
            </a:lvl1pPr>
          </a:lstStyle>
          <a:p>
            <a:pPr>
              <a:defRPr/>
            </a:pPr>
            <a:fld id="{D307A708-06C3-4B46-9AC7-376FB091CB0C}" type="slidenum">
              <a:rPr lang="it-IT" altLang="it-IT"/>
              <a:pPr>
                <a:defRPr/>
              </a:pPr>
              <a:t>‹N›</a:t>
            </a:fld>
            <a:endParaRPr lang="it-IT" alt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AU"/>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AU"/>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6" name="Segnaposto numero diapositiva 5"/>
          <p:cNvSpPr>
            <a:spLocks noGrp="1"/>
          </p:cNvSpPr>
          <p:nvPr>
            <p:ph type="sldNum" sz="quarter" idx="12"/>
          </p:nvPr>
        </p:nvSpPr>
        <p:spPr/>
        <p:txBody>
          <a:bodyPr/>
          <a:lstStyle>
            <a:lvl1pPr>
              <a:defRPr>
                <a:latin typeface="Arial" pitchFamily="34" charset="0"/>
                <a:cs typeface="+mn-cs"/>
              </a:defRPr>
            </a:lvl1pPr>
          </a:lstStyle>
          <a:p>
            <a:pPr>
              <a:defRPr/>
            </a:pPr>
            <a:fld id="{2C2E692E-F1A5-4941-916C-5339DBDBDE27}" type="slidenum">
              <a:rPr lang="en-AU" altLang="it-IT"/>
              <a:pPr>
                <a:defRPr/>
              </a:pPr>
              <a:t>‹N›</a:t>
            </a:fld>
            <a:endParaRPr lang="en-AU"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6023A7C4-D576-4CF7-A4A0-BA4B4989AC4C}" type="slidenum">
              <a:rPr lang="it-IT" altLang="it-IT"/>
              <a:pPr>
                <a:defRPr/>
              </a:pPr>
              <a:t>‹N›</a:t>
            </a:fld>
            <a:endParaRPr lang="it-IT" altLang="it-IT"/>
          </a:p>
        </p:txBody>
      </p:sp>
    </p:spTree>
  </p:cSld>
  <p:clrMapOvr>
    <a:masterClrMapping/>
  </p:clrMapOvr>
  <p:transition spd="med">
    <p:pull dir="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AU"/>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6" name="Segnaposto numero diapositiva 5"/>
          <p:cNvSpPr>
            <a:spLocks noGrp="1"/>
          </p:cNvSpPr>
          <p:nvPr>
            <p:ph type="sldNum" sz="quarter" idx="12"/>
          </p:nvPr>
        </p:nvSpPr>
        <p:spPr/>
        <p:txBody>
          <a:bodyPr/>
          <a:lstStyle>
            <a:lvl1pPr>
              <a:defRPr>
                <a:latin typeface="Arial" pitchFamily="34" charset="0"/>
                <a:cs typeface="+mn-cs"/>
              </a:defRPr>
            </a:lvl1pPr>
          </a:lstStyle>
          <a:p>
            <a:pPr>
              <a:defRPr/>
            </a:pPr>
            <a:fld id="{AF492150-CB61-48B1-A171-6CD7E7E3B831}" type="slidenum">
              <a:rPr lang="en-AU" altLang="it-IT"/>
              <a:pPr>
                <a:defRPr/>
              </a:pPr>
              <a:t>‹N›</a:t>
            </a:fld>
            <a:endParaRPr lang="en-AU" alt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AU"/>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6" name="Segnaposto numero diapositiva 5"/>
          <p:cNvSpPr>
            <a:spLocks noGrp="1"/>
          </p:cNvSpPr>
          <p:nvPr>
            <p:ph type="sldNum" sz="quarter" idx="12"/>
          </p:nvPr>
        </p:nvSpPr>
        <p:spPr/>
        <p:txBody>
          <a:bodyPr/>
          <a:lstStyle>
            <a:lvl1pPr>
              <a:defRPr>
                <a:latin typeface="Arial" pitchFamily="34" charset="0"/>
                <a:cs typeface="+mn-cs"/>
              </a:defRPr>
            </a:lvl1pPr>
          </a:lstStyle>
          <a:p>
            <a:pPr>
              <a:defRPr/>
            </a:pPr>
            <a:fld id="{02A9C489-1832-405C-B9EF-6013B814343D}" type="slidenum">
              <a:rPr lang="en-AU" altLang="it-IT"/>
              <a:pPr>
                <a:defRPr/>
              </a:pPr>
              <a:t>‹N›</a:t>
            </a:fld>
            <a:endParaRPr lang="en-AU" alt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AU"/>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7" name="Segnaposto numero diapositiva 6"/>
          <p:cNvSpPr>
            <a:spLocks noGrp="1"/>
          </p:cNvSpPr>
          <p:nvPr>
            <p:ph type="sldNum" sz="quarter" idx="12"/>
          </p:nvPr>
        </p:nvSpPr>
        <p:spPr/>
        <p:txBody>
          <a:bodyPr/>
          <a:lstStyle>
            <a:lvl1pPr>
              <a:defRPr>
                <a:latin typeface="Arial" pitchFamily="34" charset="0"/>
                <a:cs typeface="+mn-cs"/>
              </a:defRPr>
            </a:lvl1pPr>
          </a:lstStyle>
          <a:p>
            <a:pPr>
              <a:defRPr/>
            </a:pPr>
            <a:fld id="{391B1832-6C6C-4E1D-B8D2-EE52ADF89C83}" type="slidenum">
              <a:rPr lang="en-AU" altLang="it-IT"/>
              <a:pPr>
                <a:defRPr/>
              </a:pPr>
              <a:t>‹N›</a:t>
            </a:fld>
            <a:endParaRPr lang="en-AU" alt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AU"/>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7" name="Segnaposto data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9" name="Segnaposto numero diapositiva 8"/>
          <p:cNvSpPr>
            <a:spLocks noGrp="1"/>
          </p:cNvSpPr>
          <p:nvPr>
            <p:ph type="sldNum" sz="quarter" idx="12"/>
          </p:nvPr>
        </p:nvSpPr>
        <p:spPr/>
        <p:txBody>
          <a:bodyPr/>
          <a:lstStyle>
            <a:lvl1pPr>
              <a:defRPr>
                <a:latin typeface="Arial" pitchFamily="34" charset="0"/>
                <a:cs typeface="+mn-cs"/>
              </a:defRPr>
            </a:lvl1pPr>
          </a:lstStyle>
          <a:p>
            <a:pPr>
              <a:defRPr/>
            </a:pPr>
            <a:fld id="{F4B7DDC1-C33B-4164-BC9D-DD5F8AC43646}" type="slidenum">
              <a:rPr lang="en-AU" altLang="it-IT"/>
              <a:pPr>
                <a:defRPr/>
              </a:pPr>
              <a:t>‹N›</a:t>
            </a:fld>
            <a:endParaRPr lang="en-AU" alt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AU"/>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5" name="Segnaposto numero diapositiva 4"/>
          <p:cNvSpPr>
            <a:spLocks noGrp="1"/>
          </p:cNvSpPr>
          <p:nvPr>
            <p:ph type="sldNum" sz="quarter" idx="12"/>
          </p:nvPr>
        </p:nvSpPr>
        <p:spPr/>
        <p:txBody>
          <a:bodyPr/>
          <a:lstStyle>
            <a:lvl1pPr>
              <a:defRPr>
                <a:latin typeface="Arial" pitchFamily="34" charset="0"/>
                <a:cs typeface="+mn-cs"/>
              </a:defRPr>
            </a:lvl1pPr>
          </a:lstStyle>
          <a:p>
            <a:pPr>
              <a:defRPr/>
            </a:pPr>
            <a:fld id="{6CDAAB90-CC48-468C-AD2B-FE6144ABB578}" type="slidenum">
              <a:rPr lang="en-AU" altLang="it-IT"/>
              <a:pPr>
                <a:defRPr/>
              </a:pPr>
              <a:t>‹N›</a:t>
            </a:fld>
            <a:endParaRPr lang="en-AU" alt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4" name="Segnaposto numero diapositiva 3"/>
          <p:cNvSpPr>
            <a:spLocks noGrp="1"/>
          </p:cNvSpPr>
          <p:nvPr>
            <p:ph type="sldNum" sz="quarter" idx="12"/>
          </p:nvPr>
        </p:nvSpPr>
        <p:spPr/>
        <p:txBody>
          <a:bodyPr/>
          <a:lstStyle>
            <a:lvl1pPr>
              <a:defRPr>
                <a:latin typeface="Arial" pitchFamily="34" charset="0"/>
                <a:cs typeface="+mn-cs"/>
              </a:defRPr>
            </a:lvl1pPr>
          </a:lstStyle>
          <a:p>
            <a:pPr>
              <a:defRPr/>
            </a:pPr>
            <a:fld id="{244D78A7-5391-47A1-995D-F57D54829D82}" type="slidenum">
              <a:rPr lang="en-AU" altLang="it-IT"/>
              <a:pPr>
                <a:defRPr/>
              </a:pPr>
              <a:t>‹N›</a:t>
            </a:fld>
            <a:endParaRPr lang="en-AU" alt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AU"/>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7" name="Segnaposto numero diapositiva 6"/>
          <p:cNvSpPr>
            <a:spLocks noGrp="1"/>
          </p:cNvSpPr>
          <p:nvPr>
            <p:ph type="sldNum" sz="quarter" idx="12"/>
          </p:nvPr>
        </p:nvSpPr>
        <p:spPr/>
        <p:txBody>
          <a:bodyPr/>
          <a:lstStyle>
            <a:lvl1pPr>
              <a:defRPr>
                <a:latin typeface="Arial" pitchFamily="34" charset="0"/>
                <a:cs typeface="+mn-cs"/>
              </a:defRPr>
            </a:lvl1pPr>
          </a:lstStyle>
          <a:p>
            <a:pPr>
              <a:defRPr/>
            </a:pPr>
            <a:fld id="{695E006E-DD7E-4D5F-906B-0D164307FDB1}" type="slidenum">
              <a:rPr lang="en-AU" altLang="it-IT"/>
              <a:pPr>
                <a:defRPr/>
              </a:pPr>
              <a:t>‹N›</a:t>
            </a:fld>
            <a:endParaRPr lang="en-AU" alt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AU"/>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7" name="Segnaposto numero diapositiva 6"/>
          <p:cNvSpPr>
            <a:spLocks noGrp="1"/>
          </p:cNvSpPr>
          <p:nvPr>
            <p:ph type="sldNum" sz="quarter" idx="12"/>
          </p:nvPr>
        </p:nvSpPr>
        <p:spPr/>
        <p:txBody>
          <a:bodyPr/>
          <a:lstStyle>
            <a:lvl1pPr>
              <a:defRPr>
                <a:latin typeface="Arial" pitchFamily="34" charset="0"/>
                <a:cs typeface="+mn-cs"/>
              </a:defRPr>
            </a:lvl1pPr>
          </a:lstStyle>
          <a:p>
            <a:pPr>
              <a:defRPr/>
            </a:pPr>
            <a:fld id="{6F1F0072-29B0-4CF9-803C-AADF145913EE}" type="slidenum">
              <a:rPr lang="en-AU" altLang="it-IT"/>
              <a:pPr>
                <a:defRPr/>
              </a:pPr>
              <a:t>‹N›</a:t>
            </a:fld>
            <a:endParaRPr lang="en-AU" alt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AU"/>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6" name="Segnaposto numero diapositiva 5"/>
          <p:cNvSpPr>
            <a:spLocks noGrp="1"/>
          </p:cNvSpPr>
          <p:nvPr>
            <p:ph type="sldNum" sz="quarter" idx="12"/>
          </p:nvPr>
        </p:nvSpPr>
        <p:spPr/>
        <p:txBody>
          <a:bodyPr/>
          <a:lstStyle>
            <a:lvl1pPr>
              <a:defRPr>
                <a:latin typeface="Arial" pitchFamily="34" charset="0"/>
                <a:cs typeface="+mn-cs"/>
              </a:defRPr>
            </a:lvl1pPr>
          </a:lstStyle>
          <a:p>
            <a:pPr>
              <a:defRPr/>
            </a:pPr>
            <a:fld id="{69B1C074-F8DB-43C6-A7FF-A3D86FA66905}" type="slidenum">
              <a:rPr lang="en-AU" altLang="it-IT"/>
              <a:pPr>
                <a:defRPr/>
              </a:pPr>
              <a:t>‹N›</a:t>
            </a:fld>
            <a:endParaRPr lang="en-AU" alt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AU"/>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AU"/>
          </a:p>
        </p:txBody>
      </p:sp>
      <p:sp>
        <p:nvSpPr>
          <p:cNvPr id="4" name="Segnaposto data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AU"/>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AU"/>
              <a:t>Prof.Cons.Giuseppe Croce</a:t>
            </a:r>
          </a:p>
        </p:txBody>
      </p:sp>
      <p:sp>
        <p:nvSpPr>
          <p:cNvPr id="6" name="Segnaposto numero diapositiva 5"/>
          <p:cNvSpPr>
            <a:spLocks noGrp="1"/>
          </p:cNvSpPr>
          <p:nvPr>
            <p:ph type="sldNum" sz="quarter" idx="12"/>
          </p:nvPr>
        </p:nvSpPr>
        <p:spPr/>
        <p:txBody>
          <a:bodyPr/>
          <a:lstStyle>
            <a:lvl1pPr>
              <a:defRPr>
                <a:latin typeface="Arial" pitchFamily="34" charset="0"/>
                <a:cs typeface="+mn-cs"/>
              </a:defRPr>
            </a:lvl1pPr>
          </a:lstStyle>
          <a:p>
            <a:pPr>
              <a:defRPr/>
            </a:pPr>
            <a:fld id="{69E9CE74-3DB0-4556-8D15-EC0905F01D32}" type="slidenum">
              <a:rPr lang="en-AU" altLang="it-IT"/>
              <a:pPr>
                <a:defRPr/>
              </a:pPr>
              <a:t>‹N›</a:t>
            </a:fld>
            <a:endParaRPr lang="en-AU"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6BA63CCE-C31F-4A11-8838-5F45D964AA2A}" type="slidenum">
              <a:rPr lang="it-IT" altLang="it-IT"/>
              <a:pPr>
                <a:defRPr/>
              </a:pPr>
              <a:t>‹N›</a:t>
            </a:fld>
            <a:endParaRPr lang="it-IT" altLang="it-IT"/>
          </a:p>
        </p:txBody>
      </p:sp>
    </p:spTree>
  </p:cSld>
  <p:clrMapOvr>
    <a:masterClrMapping/>
  </p:clrMapOvr>
  <p:transition spd="med">
    <p:pull dir="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Rectangle 2"/>
          <p:cNvSpPr>
            <a:spLocks noGrp="1"/>
          </p:cNvSpPr>
          <p:nvPr/>
        </p:nvSpPr>
        <p:spPr bwMode="auto">
          <a:xfrm>
            <a:off x="1435100" y="274638"/>
            <a:ext cx="7499350" cy="1143000"/>
          </a:xfrm>
          <a:prstGeom prst="rect">
            <a:avLst/>
          </a:prstGeom>
        </p:spPr>
        <p:txBody>
          <a:bodyPr anchor="ctr"/>
          <a:lstStyle>
            <a:lvl1pPr eaLnBrk="0" hangingPunct="0">
              <a:defRPr sz="4300">
                <a:solidFill>
                  <a:srgbClr val="572314"/>
                </a:solidFill>
                <a:latin typeface="Gill Sans MT" pitchFamily="34" charset="0"/>
              </a:defRPr>
            </a:lvl1pPr>
            <a:lvl2pPr eaLnBrk="0" hangingPunct="0">
              <a:defRPr sz="4300">
                <a:solidFill>
                  <a:srgbClr val="572314"/>
                </a:solidFill>
                <a:latin typeface="Gill Sans MT" pitchFamily="34" charset="0"/>
              </a:defRPr>
            </a:lvl2pPr>
            <a:lvl3pPr eaLnBrk="0" hangingPunct="0">
              <a:defRPr sz="4300">
                <a:solidFill>
                  <a:srgbClr val="572314"/>
                </a:solidFill>
                <a:latin typeface="Gill Sans MT" pitchFamily="34" charset="0"/>
              </a:defRPr>
            </a:lvl3pPr>
            <a:lvl4pPr eaLnBrk="0" hangingPunct="0">
              <a:defRPr sz="4300">
                <a:solidFill>
                  <a:srgbClr val="572314"/>
                </a:solidFill>
                <a:latin typeface="Gill Sans MT" pitchFamily="34" charset="0"/>
              </a:defRPr>
            </a:lvl4pPr>
            <a:lvl5pPr eaLnBrk="0" hangingPunct="0">
              <a:defRPr sz="4300">
                <a:solidFill>
                  <a:srgbClr val="572314"/>
                </a:solidFill>
                <a:latin typeface="Gill Sans MT" pitchFamily="34" charset="0"/>
              </a:defRPr>
            </a:lvl5pPr>
            <a:lvl6pPr marL="457200" eaLnBrk="0" fontAlgn="base" hangingPunct="0">
              <a:spcBef>
                <a:spcPct val="0"/>
              </a:spcBef>
              <a:spcAft>
                <a:spcPct val="0"/>
              </a:spcAft>
              <a:defRPr sz="4300">
                <a:solidFill>
                  <a:srgbClr val="572314"/>
                </a:solidFill>
                <a:latin typeface="Gill Sans MT" pitchFamily="34" charset="0"/>
              </a:defRPr>
            </a:lvl6pPr>
            <a:lvl7pPr marL="914400" eaLnBrk="0" fontAlgn="base" hangingPunct="0">
              <a:spcBef>
                <a:spcPct val="0"/>
              </a:spcBef>
              <a:spcAft>
                <a:spcPct val="0"/>
              </a:spcAft>
              <a:defRPr sz="4300">
                <a:solidFill>
                  <a:srgbClr val="572314"/>
                </a:solidFill>
                <a:latin typeface="Gill Sans MT" pitchFamily="34" charset="0"/>
              </a:defRPr>
            </a:lvl7pPr>
            <a:lvl8pPr marL="1371600" eaLnBrk="0" fontAlgn="base" hangingPunct="0">
              <a:spcBef>
                <a:spcPct val="0"/>
              </a:spcBef>
              <a:spcAft>
                <a:spcPct val="0"/>
              </a:spcAft>
              <a:defRPr sz="4300">
                <a:solidFill>
                  <a:srgbClr val="572314"/>
                </a:solidFill>
                <a:latin typeface="Gill Sans MT" pitchFamily="34" charset="0"/>
              </a:defRPr>
            </a:lvl8pPr>
            <a:lvl9pPr marL="1828800" eaLnBrk="0" fontAlgn="base" hangingPunct="0">
              <a:spcBef>
                <a:spcPct val="0"/>
              </a:spcBef>
              <a:spcAft>
                <a:spcPct val="0"/>
              </a:spcAft>
              <a:defRPr sz="4300">
                <a:solidFill>
                  <a:srgbClr val="572314"/>
                </a:solidFill>
                <a:latin typeface="Gill Sans MT" pitchFamily="34" charset="0"/>
              </a:defRPr>
            </a:lvl9pPr>
          </a:lstStyle>
          <a:p>
            <a:pPr>
              <a:defRPr/>
            </a:pPr>
            <a:endParaRPr lang="it-IT" altLang="it-IT" smtClean="0">
              <a:cs typeface="Arial" pitchFamily="34" charset="0"/>
            </a:endParaRPr>
          </a:p>
        </p:txBody>
      </p:sp>
      <p:sp>
        <p:nvSpPr>
          <p:cNvPr id="3" name="Rectangle 3"/>
          <p:cNvSpPr>
            <a:spLocks noGrp="1"/>
          </p:cNvSpPr>
          <p:nvPr/>
        </p:nvSpPr>
        <p:spPr bwMode="auto">
          <a:xfrm>
            <a:off x="1435100" y="1447800"/>
            <a:ext cx="7499350" cy="4800600"/>
          </a:xfrm>
          <a:prstGeom prst="rect">
            <a:avLst/>
          </a:prstGeom>
        </p:spPr>
        <p:txBody>
          <a:bodyPr/>
          <a:lstStyle>
            <a:lvl1pPr marL="82550" algn="ctr" eaLnBrk="0" hangingPunct="0">
              <a:spcBef>
                <a:spcPts val="600"/>
              </a:spcBef>
              <a:buClr>
                <a:schemeClr val="accent1"/>
              </a:buClr>
              <a:buSzPct val="80000"/>
              <a:buFont typeface="Wingdings 2" pitchFamily="18" charset="2"/>
              <a:defRPr sz="3200">
                <a:solidFill>
                  <a:schemeClr val="tx1"/>
                </a:solidFill>
                <a:latin typeface="Gill Sans MT" pitchFamily="34" charset="0"/>
              </a:defRPr>
            </a:lvl1pPr>
            <a:lvl2pPr marL="403225" algn="ctr" eaLnBrk="0" hangingPunct="0">
              <a:spcBef>
                <a:spcPts val="550"/>
              </a:spcBef>
              <a:buClr>
                <a:schemeClr val="accent1"/>
              </a:buClr>
              <a:buFont typeface="Verdana" pitchFamily="34" charset="0"/>
              <a:defRPr sz="2800">
                <a:solidFill>
                  <a:schemeClr val="tx1"/>
                </a:solidFill>
                <a:latin typeface="Gill Sans MT" pitchFamily="34" charset="0"/>
              </a:defRPr>
            </a:lvl2pPr>
            <a:lvl3pPr marL="657225" algn="ctr" eaLnBrk="0" hangingPunct="0">
              <a:spcBef>
                <a:spcPct val="20000"/>
              </a:spcBef>
              <a:buClr>
                <a:schemeClr val="accent2"/>
              </a:buClr>
              <a:buFont typeface="Wingdings 2" pitchFamily="18" charset="2"/>
              <a:defRPr sz="2400">
                <a:solidFill>
                  <a:schemeClr val="tx1"/>
                </a:solidFill>
                <a:latin typeface="Gill Sans MT" pitchFamily="34" charset="0"/>
              </a:defRPr>
            </a:lvl3pPr>
            <a:lvl4pPr marL="923925" algn="ctr" eaLnBrk="0" hangingPunct="0">
              <a:spcBef>
                <a:spcPct val="20000"/>
              </a:spcBef>
              <a:buClr>
                <a:srgbClr val="C32D2E"/>
              </a:buClr>
              <a:buFont typeface="Wingdings 2" pitchFamily="18" charset="2"/>
              <a:defRPr sz="2000">
                <a:solidFill>
                  <a:schemeClr val="tx1"/>
                </a:solidFill>
                <a:latin typeface="Gill Sans MT" pitchFamily="34" charset="0"/>
              </a:defRPr>
            </a:lvl4pPr>
            <a:lvl5pPr marL="1114425" algn="ctr" eaLnBrk="0" hangingPunct="0">
              <a:spcBef>
                <a:spcPct val="20000"/>
              </a:spcBef>
              <a:buClr>
                <a:srgbClr val="84AA33"/>
              </a:buClr>
              <a:buFont typeface="Wingdings 2" pitchFamily="18" charset="2"/>
              <a:defRPr sz="2000">
                <a:solidFill>
                  <a:schemeClr val="tx1"/>
                </a:solidFill>
                <a:latin typeface="Gill Sans MT" pitchFamily="34" charset="0"/>
              </a:defRPr>
            </a:lvl5pPr>
            <a:lvl6pPr marL="1571625" algn="ctr" eaLnBrk="0" fontAlgn="base" hangingPunct="0">
              <a:spcBef>
                <a:spcPct val="20000"/>
              </a:spcBef>
              <a:spcAft>
                <a:spcPct val="0"/>
              </a:spcAft>
              <a:buClr>
                <a:srgbClr val="84AA33"/>
              </a:buClr>
              <a:buFont typeface="Wingdings 2" pitchFamily="18" charset="2"/>
              <a:defRPr sz="2000">
                <a:solidFill>
                  <a:schemeClr val="tx1"/>
                </a:solidFill>
                <a:latin typeface="Gill Sans MT" pitchFamily="34" charset="0"/>
              </a:defRPr>
            </a:lvl6pPr>
            <a:lvl7pPr marL="2028825" algn="ctr" eaLnBrk="0" fontAlgn="base" hangingPunct="0">
              <a:spcBef>
                <a:spcPct val="20000"/>
              </a:spcBef>
              <a:spcAft>
                <a:spcPct val="0"/>
              </a:spcAft>
              <a:buClr>
                <a:srgbClr val="84AA33"/>
              </a:buClr>
              <a:buFont typeface="Wingdings 2" pitchFamily="18" charset="2"/>
              <a:defRPr sz="2000">
                <a:solidFill>
                  <a:schemeClr val="tx1"/>
                </a:solidFill>
                <a:latin typeface="Gill Sans MT" pitchFamily="34" charset="0"/>
              </a:defRPr>
            </a:lvl7pPr>
            <a:lvl8pPr marL="2486025" algn="ctr" eaLnBrk="0" fontAlgn="base" hangingPunct="0">
              <a:spcBef>
                <a:spcPct val="20000"/>
              </a:spcBef>
              <a:spcAft>
                <a:spcPct val="0"/>
              </a:spcAft>
              <a:buClr>
                <a:srgbClr val="84AA33"/>
              </a:buClr>
              <a:buFont typeface="Wingdings 2" pitchFamily="18" charset="2"/>
              <a:defRPr sz="2000">
                <a:solidFill>
                  <a:schemeClr val="tx1"/>
                </a:solidFill>
                <a:latin typeface="Gill Sans MT" pitchFamily="34" charset="0"/>
              </a:defRPr>
            </a:lvl8pPr>
            <a:lvl9pPr marL="2943225" algn="ctr" eaLnBrk="0" fontAlgn="base" hangingPunct="0">
              <a:spcBef>
                <a:spcPct val="20000"/>
              </a:spcBef>
              <a:spcAft>
                <a:spcPct val="0"/>
              </a:spcAft>
              <a:buClr>
                <a:srgbClr val="84AA33"/>
              </a:buClr>
              <a:buFont typeface="Wingdings 2" pitchFamily="18" charset="2"/>
              <a:defRPr sz="2000">
                <a:solidFill>
                  <a:schemeClr val="tx1"/>
                </a:solidFill>
                <a:latin typeface="Gill Sans MT" pitchFamily="34" charset="0"/>
              </a:defRPr>
            </a:lvl9pPr>
          </a:lstStyle>
          <a:p>
            <a:pPr marL="365125" indent="-282575" algn="l">
              <a:buClr>
                <a:srgbClr val="3891A7"/>
              </a:buClr>
              <a:buFont typeface="Wingdings 2" pitchFamily="18" charset="2"/>
              <a:buChar char=""/>
              <a:defRPr/>
            </a:pPr>
            <a:endParaRPr lang="it-IT" altLang="it-IT" smtClean="0">
              <a:solidFill>
                <a:prstClr val="black"/>
              </a:solidFill>
              <a:cs typeface="Arial"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lgn="ct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5E7B7594-0172-4AA9-A747-AB6E8516D43B}" type="slidenum">
              <a:rPr lang="it-IT"/>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r>
              <a:rPr lang="it-IT"/>
              <a:t>8 novembre 2008</a:t>
            </a:r>
          </a:p>
        </p:txBody>
      </p:sp>
      <p:sp>
        <p:nvSpPr>
          <p:cNvPr id="6" name="Segnaposto piè di pagina 9"/>
          <p:cNvSpPr>
            <a:spLocks noGrp="1"/>
          </p:cNvSpPr>
          <p:nvPr>
            <p:ph type="ftr" sz="quarter" idx="11"/>
          </p:nvPr>
        </p:nvSpPr>
        <p:spPr/>
        <p:txBody>
          <a:bodyPr/>
          <a:lstStyle>
            <a:lvl1pPr algn="ctr">
              <a:defRPr/>
            </a:lvl1pPr>
          </a:lstStyle>
          <a:p>
            <a:pPr>
              <a:defRPr/>
            </a:pPr>
            <a:r>
              <a:rPr lang="it-IT"/>
              <a:t>conferenza sulla sicurezza: relatore ing. Roberto Grassi</a:t>
            </a:r>
          </a:p>
        </p:txBody>
      </p:sp>
      <p:sp>
        <p:nvSpPr>
          <p:cNvPr id="7" name="Segnaposto numero diapositiva 21"/>
          <p:cNvSpPr>
            <a:spLocks noGrp="1"/>
          </p:cNvSpPr>
          <p:nvPr>
            <p:ph type="sldNum" sz="quarter" idx="12"/>
          </p:nvPr>
        </p:nvSpPr>
        <p:spPr/>
        <p:txBody>
          <a:bodyPr/>
          <a:lstStyle>
            <a:lvl1pPr>
              <a:defRPr/>
            </a:lvl1pPr>
          </a:lstStyle>
          <a:p>
            <a:pPr>
              <a:defRPr/>
            </a:pPr>
            <a:fld id="{72D5F382-B276-4CB0-8BC2-1D336EE0D983}" type="slidenum">
              <a:rPr lang="it-IT"/>
              <a:pPr>
                <a:defRPr/>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r>
              <a:rPr lang="it-IT"/>
              <a:t>8 novembre 2008</a:t>
            </a:r>
          </a:p>
        </p:txBody>
      </p:sp>
      <p:sp>
        <p:nvSpPr>
          <p:cNvPr id="4" name="Segnaposto piè di pagina 9"/>
          <p:cNvSpPr>
            <a:spLocks noGrp="1"/>
          </p:cNvSpPr>
          <p:nvPr>
            <p:ph type="ftr" sz="quarter" idx="11"/>
          </p:nvPr>
        </p:nvSpPr>
        <p:spPr/>
        <p:txBody>
          <a:bodyPr/>
          <a:lstStyle>
            <a:lvl1pPr algn="ctr">
              <a:defRPr/>
            </a:lvl1pPr>
          </a:lstStyle>
          <a:p>
            <a:pPr>
              <a:defRPr/>
            </a:pPr>
            <a:r>
              <a:rPr lang="it-IT"/>
              <a:t>conferenza sulla sicurezza: relatore ing. Roberto Grassi</a:t>
            </a:r>
          </a:p>
        </p:txBody>
      </p:sp>
      <p:sp>
        <p:nvSpPr>
          <p:cNvPr id="5" name="Segnaposto numero diapositiva 21"/>
          <p:cNvSpPr>
            <a:spLocks noGrp="1"/>
          </p:cNvSpPr>
          <p:nvPr>
            <p:ph type="sldNum" sz="quarter" idx="12"/>
          </p:nvPr>
        </p:nvSpPr>
        <p:spPr/>
        <p:txBody>
          <a:bodyPr/>
          <a:lstStyle>
            <a:lvl1pPr>
              <a:defRPr/>
            </a:lvl1pPr>
          </a:lstStyle>
          <a:p>
            <a:pPr>
              <a:defRPr/>
            </a:pPr>
            <a:fld id="{48E667E8-403B-4690-9769-B7F70AC64068}" type="slidenum">
              <a:rPr lang="it-IT"/>
              <a:pPr>
                <a:defRPr/>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lgn="ct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6EC42067-6BB0-4DAF-843E-E8B34238F261}"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r>
              <a:rPr lang="it-IT"/>
              <a:t>8 novembre 2008</a:t>
            </a:r>
          </a:p>
        </p:txBody>
      </p:sp>
      <p:sp>
        <p:nvSpPr>
          <p:cNvPr id="5" name="Segnaposto piè di pagina 9"/>
          <p:cNvSpPr>
            <a:spLocks noGrp="1"/>
          </p:cNvSpPr>
          <p:nvPr>
            <p:ph type="ftr" sz="quarter" idx="11"/>
          </p:nvPr>
        </p:nvSpPr>
        <p:spPr/>
        <p:txBody>
          <a:bodyPr/>
          <a:lstStyle>
            <a:lvl1pPr algn="ctr">
              <a:defRPr/>
            </a:lvl1pPr>
          </a:lstStyle>
          <a:p>
            <a:pPr>
              <a:defRPr/>
            </a:pPr>
            <a:r>
              <a:rPr lang="it-IT"/>
              <a:t>conferenza sulla sicurezza: relatore ing. Roberto Grassi</a:t>
            </a:r>
          </a:p>
        </p:txBody>
      </p:sp>
      <p:sp>
        <p:nvSpPr>
          <p:cNvPr id="6" name="Segnaposto numero diapositiva 21"/>
          <p:cNvSpPr>
            <a:spLocks noGrp="1"/>
          </p:cNvSpPr>
          <p:nvPr>
            <p:ph type="sldNum" sz="quarter" idx="12"/>
          </p:nvPr>
        </p:nvSpPr>
        <p:spPr/>
        <p:txBody>
          <a:bodyPr/>
          <a:lstStyle>
            <a:lvl1pPr>
              <a:defRPr/>
            </a:lvl1pPr>
          </a:lstStyle>
          <a:p>
            <a:pPr>
              <a:defRPr/>
            </a:pPr>
            <a:fld id="{67FE6F30-D9A2-4682-BBE5-9EE6746A8F80}"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23"/>
          <p:cNvSpPr>
            <a:spLocks noGrp="1"/>
          </p:cNvSpPr>
          <p:nvPr>
            <p:ph type="dt" sz="half" idx="10"/>
          </p:nvPr>
        </p:nvSpPr>
        <p:spPr/>
        <p:txBody>
          <a:bodyPr/>
          <a:lstStyle>
            <a:lvl1pPr>
              <a:defRPr/>
            </a:lvl1pPr>
          </a:lstStyle>
          <a:p>
            <a:pPr>
              <a:defRPr/>
            </a:pPr>
            <a:r>
              <a:rPr lang="it-IT"/>
              <a:t>8 novembre 2008</a:t>
            </a:r>
          </a:p>
        </p:txBody>
      </p:sp>
      <p:sp>
        <p:nvSpPr>
          <p:cNvPr id="3" name="Segnaposto piè di pagina 9"/>
          <p:cNvSpPr>
            <a:spLocks noGrp="1"/>
          </p:cNvSpPr>
          <p:nvPr>
            <p:ph type="ftr" sz="quarter" idx="11"/>
          </p:nvPr>
        </p:nvSpPr>
        <p:spPr/>
        <p:txBody>
          <a:bodyPr/>
          <a:lstStyle>
            <a:lvl1pPr algn="ctr">
              <a:defRPr/>
            </a:lvl1pPr>
          </a:lstStyle>
          <a:p>
            <a:pPr>
              <a:defRPr/>
            </a:pPr>
            <a:r>
              <a:rPr lang="it-IT"/>
              <a:t>conferenza sulla sicurezza: relatore ing. Roberto Grassi</a:t>
            </a:r>
          </a:p>
        </p:txBody>
      </p:sp>
      <p:sp>
        <p:nvSpPr>
          <p:cNvPr id="4" name="Segnaposto numero diapositiva 21"/>
          <p:cNvSpPr>
            <a:spLocks noGrp="1"/>
          </p:cNvSpPr>
          <p:nvPr>
            <p:ph type="sldNum" sz="quarter" idx="12"/>
          </p:nvPr>
        </p:nvSpPr>
        <p:spPr/>
        <p:txBody>
          <a:bodyPr/>
          <a:lstStyle>
            <a:lvl1pPr>
              <a:defRPr/>
            </a:lvl1pPr>
          </a:lstStyle>
          <a:p>
            <a:pPr>
              <a:defRPr/>
            </a:pPr>
            <a:fld id="{AB13CF21-D898-46F9-8DC3-E21B05DFE260}"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E85F260E-A714-4335-86EC-2737BFF4973A}"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8D2B3052-58D5-4AD0-AB36-44954D955EE2}"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4C709B5E-769A-45C1-8FF4-CCA7B85660B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46D3BBBB-71CC-497A-B549-7C7F9EFA8993}" type="slidenum">
              <a:rPr lang="it-IT" altLang="it-IT"/>
              <a:pPr>
                <a:defRPr/>
              </a:pPr>
              <a:t>‹N›</a:t>
            </a:fld>
            <a:endParaRPr lang="it-IT" altLang="it-IT"/>
          </a:p>
        </p:txBody>
      </p:sp>
    </p:spTree>
  </p:cSld>
  <p:clrMapOvr>
    <a:masterClrMapping/>
  </p:clrMapOvr>
  <p:transition spd="med">
    <p:pull dir="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47031F99-C433-4B57-A879-BF8476DF3369}" type="slidenum">
              <a:rPr lang="it-IT"/>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9" name="Rectangle 6"/>
          <p:cNvSpPr>
            <a:spLocks noGrp="1" noChangeArrowheads="1"/>
          </p:cNvSpPr>
          <p:nvPr>
            <p:ph type="sldNum" sz="quarter" idx="12"/>
          </p:nvPr>
        </p:nvSpPr>
        <p:spPr>
          <a:ln/>
        </p:spPr>
        <p:txBody>
          <a:bodyPr/>
          <a:lstStyle>
            <a:lvl1pPr>
              <a:defRPr/>
            </a:lvl1pPr>
          </a:lstStyle>
          <a:p>
            <a:pPr>
              <a:defRPr/>
            </a:pPr>
            <a:fld id="{7E6E92A3-9674-48BA-8130-AFEF4A1A9894}" type="slidenum">
              <a:rPr lang="it-IT"/>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5" name="Rectangle 6"/>
          <p:cNvSpPr>
            <a:spLocks noGrp="1" noChangeArrowheads="1"/>
          </p:cNvSpPr>
          <p:nvPr>
            <p:ph type="sldNum" sz="quarter" idx="12"/>
          </p:nvPr>
        </p:nvSpPr>
        <p:spPr>
          <a:ln/>
        </p:spPr>
        <p:txBody>
          <a:bodyPr/>
          <a:lstStyle>
            <a:lvl1pPr>
              <a:defRPr/>
            </a:lvl1pPr>
          </a:lstStyle>
          <a:p>
            <a:pPr>
              <a:defRPr/>
            </a:pPr>
            <a:fld id="{08EE6648-16C5-4E34-BB04-1ED53875F711}" type="slidenum">
              <a:rPr lang="it-IT"/>
              <a:pPr>
                <a:defRPr/>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4" name="Rectangle 6"/>
          <p:cNvSpPr>
            <a:spLocks noGrp="1" noChangeArrowheads="1"/>
          </p:cNvSpPr>
          <p:nvPr>
            <p:ph type="sldNum" sz="quarter" idx="12"/>
          </p:nvPr>
        </p:nvSpPr>
        <p:spPr>
          <a:ln/>
        </p:spPr>
        <p:txBody>
          <a:bodyPr/>
          <a:lstStyle>
            <a:lvl1pPr>
              <a:defRPr/>
            </a:lvl1pPr>
          </a:lstStyle>
          <a:p>
            <a:pPr>
              <a:defRPr/>
            </a:pPr>
            <a:fld id="{CA60B1F9-C085-458A-941E-C922AE16D34D}" type="slidenum">
              <a:rPr lang="it-IT"/>
              <a:pPr>
                <a:defRPr/>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CBCCD652-41B3-47E8-BAB2-E00A8BCBA2A4}" type="slidenum">
              <a:rPr lang="it-IT"/>
              <a:pPr>
                <a:defRPr/>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550DD902-C63A-45EF-A2AE-DA44CDDF3976}" type="slidenum">
              <a:rPr lang="it-IT"/>
              <a:pPr>
                <a:defRPr/>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71A81373-0CC9-4A67-83A6-468DB9FAFFFD}" type="slidenum">
              <a:rPr lang="it-IT"/>
              <a:pPr>
                <a:defRPr/>
              </a:pPr>
              <a:t>‹N›</a:t>
            </a:fld>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6" name="Rectangle 6"/>
          <p:cNvSpPr>
            <a:spLocks noGrp="1" noChangeArrowheads="1"/>
          </p:cNvSpPr>
          <p:nvPr>
            <p:ph type="sldNum" sz="quarter" idx="12"/>
          </p:nvPr>
        </p:nvSpPr>
        <p:spPr>
          <a:ln/>
        </p:spPr>
        <p:txBody>
          <a:bodyPr/>
          <a:lstStyle>
            <a:lvl1pPr>
              <a:defRPr/>
            </a:lvl1pPr>
          </a:lstStyle>
          <a:p>
            <a:pPr>
              <a:defRPr/>
            </a:pPr>
            <a:fld id="{65A1F278-BBF2-4245-971A-7871C6604D4D}" type="slidenum">
              <a:rPr lang="it-IT"/>
              <a:pPr>
                <a:defRPr/>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69E3A6D7-6F59-4F77-BE1E-E24738535E62}" type="slidenum">
              <a:rPr lang="it-IT"/>
              <a:pPr>
                <a:defRPr/>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r>
              <a:rPr lang="it-IT"/>
              <a:t>Prof.Cons.Giuseppe Croce</a:t>
            </a:r>
          </a:p>
        </p:txBody>
      </p:sp>
      <p:sp>
        <p:nvSpPr>
          <p:cNvPr id="7" name="Rectangle 6"/>
          <p:cNvSpPr>
            <a:spLocks noGrp="1" noChangeArrowheads="1"/>
          </p:cNvSpPr>
          <p:nvPr>
            <p:ph type="sldNum" sz="quarter" idx="12"/>
          </p:nvPr>
        </p:nvSpPr>
        <p:spPr>
          <a:ln/>
        </p:spPr>
        <p:txBody>
          <a:bodyPr/>
          <a:lstStyle>
            <a:lvl1pPr>
              <a:defRPr/>
            </a:lvl1pPr>
          </a:lstStyle>
          <a:p>
            <a:pPr>
              <a:defRPr/>
            </a:pPr>
            <a:fld id="{E573DDB1-DEFC-4A13-AAC2-6F3A04FF40F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063835CD-D598-4CF8-A4CF-E1C071E265CF}" type="slidenum">
              <a:rPr lang="it-IT" altLang="it-IT"/>
              <a:pPr>
                <a:defRPr/>
              </a:pPr>
              <a:t>‹N›</a:t>
            </a:fld>
            <a:endParaRPr lang="it-IT" altLang="it-IT"/>
          </a:p>
        </p:txBody>
      </p:sp>
    </p:spTree>
  </p:cSld>
  <p:clrMapOvr>
    <a:masterClrMapping/>
  </p:clrMapOvr>
  <p:transition spd="med">
    <p:pull dir="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it-IT"/>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it-IT" altLang="it-IT" noProof="0" smtClean="0"/>
              <a:t>Fare clic per modificare lo stile del titolo</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it-IT" altLang="it-IT" noProof="0" smtClean="0"/>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algn="ctr">
              <a:defRPr>
                <a:cs typeface="Arial" pitchFamily="34" charset="0"/>
              </a:defRPr>
            </a:lvl1pPr>
          </a:lstStyle>
          <a:p>
            <a:pPr>
              <a:defRPr/>
            </a:pPr>
            <a:endParaRPr lang="it-IT" altLang="it-IT"/>
          </a:p>
        </p:txBody>
      </p:sp>
      <p:sp>
        <p:nvSpPr>
          <p:cNvPr id="14" name="Rectangle 14"/>
          <p:cNvSpPr>
            <a:spLocks noGrp="1" noChangeArrowheads="1"/>
          </p:cNvSpPr>
          <p:nvPr>
            <p:ph type="ftr" sz="quarter" idx="11"/>
          </p:nvPr>
        </p:nvSpPr>
        <p:spPr>
          <a:xfrm>
            <a:off x="3124200" y="6251575"/>
            <a:ext cx="2895600" cy="476250"/>
          </a:xfrm>
        </p:spPr>
        <p:txBody>
          <a:bodyPr/>
          <a:lstStyle>
            <a:lvl1pPr>
              <a:defRPr>
                <a:cs typeface="Arial" pitchFamily="34" charset="0"/>
              </a:defRPr>
            </a:lvl1pPr>
          </a:lstStyle>
          <a:p>
            <a:pPr>
              <a:defRPr/>
            </a:pPr>
            <a:endParaRPr lang="it-IT" altLang="it-IT"/>
          </a:p>
        </p:txBody>
      </p:sp>
      <p:sp>
        <p:nvSpPr>
          <p:cNvPr id="15" name="Rectangle 15"/>
          <p:cNvSpPr>
            <a:spLocks noGrp="1" noChangeArrowheads="1"/>
          </p:cNvSpPr>
          <p:nvPr>
            <p:ph type="sldNum" sz="quarter" idx="12"/>
          </p:nvPr>
        </p:nvSpPr>
        <p:spPr>
          <a:xfrm>
            <a:off x="6553200" y="6254750"/>
            <a:ext cx="2133600" cy="476250"/>
          </a:xfrm>
        </p:spPr>
        <p:txBody>
          <a:bodyPr/>
          <a:lstStyle>
            <a:lvl1pPr>
              <a:defRPr>
                <a:cs typeface="Arial" pitchFamily="34" charset="0"/>
              </a:defRPr>
            </a:lvl1pPr>
          </a:lstStyle>
          <a:p>
            <a:pPr>
              <a:defRPr/>
            </a:pPr>
            <a:fld id="{E257E63C-DF28-4F52-8B3A-A51A4CF15200}" type="slidenum">
              <a:rPr lang="it-IT" altLang="it-IT"/>
              <a:pPr>
                <a:defRPr/>
              </a:pPr>
              <a:t>‹N›</a:t>
            </a:fld>
            <a:endParaRPr lang="it-IT" alt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147D869A-C0AE-4BA7-883A-802526ED88FD}"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3719659C-C8D1-44CB-A656-AD59E24924D8}"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600E636B-935F-4781-9951-156854B46FD2}"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8" name="Segnaposto numero diapositiva 7"/>
          <p:cNvSpPr>
            <a:spLocks noGrp="1"/>
          </p:cNvSpPr>
          <p:nvPr>
            <p:ph type="sldNum" sz="quarter" idx="11"/>
          </p:nvPr>
        </p:nvSpPr>
        <p:spPr/>
        <p:txBody>
          <a:bodyPr/>
          <a:lstStyle>
            <a:lvl1pPr>
              <a:defRPr>
                <a:cs typeface="Arial" pitchFamily="34" charset="0"/>
              </a:defRPr>
            </a:lvl1pPr>
          </a:lstStyle>
          <a:p>
            <a:pPr>
              <a:defRPr/>
            </a:pPr>
            <a:fld id="{186EDC1B-57FE-4685-9621-A3082F58E0FF}" type="slidenum">
              <a:rPr lang="it-IT" altLang="it-IT"/>
              <a:pPr>
                <a:defRPr/>
              </a:pPr>
              <a:t>‹N›</a:t>
            </a:fld>
            <a:endParaRPr lang="it-IT" altLang="it-IT"/>
          </a:p>
        </p:txBody>
      </p:sp>
      <p:sp>
        <p:nvSpPr>
          <p:cNvPr id="9" name="Segnaposto piè di pagina 8"/>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4" name="Segnaposto numero diapositiva 3"/>
          <p:cNvSpPr>
            <a:spLocks noGrp="1"/>
          </p:cNvSpPr>
          <p:nvPr>
            <p:ph type="sldNum" sz="quarter" idx="11"/>
          </p:nvPr>
        </p:nvSpPr>
        <p:spPr/>
        <p:txBody>
          <a:bodyPr/>
          <a:lstStyle>
            <a:lvl1pPr>
              <a:defRPr>
                <a:cs typeface="Arial" pitchFamily="34" charset="0"/>
              </a:defRPr>
            </a:lvl1pPr>
          </a:lstStyle>
          <a:p>
            <a:pPr>
              <a:defRPr/>
            </a:pPr>
            <a:fld id="{B08E5E90-07B2-4ABD-AF8F-4D5F6136D4E4}" type="slidenum">
              <a:rPr lang="it-IT" altLang="it-IT"/>
              <a:pPr>
                <a:defRPr/>
              </a:pPr>
              <a:t>‹N›</a:t>
            </a:fld>
            <a:endParaRPr lang="it-IT" altLang="it-IT"/>
          </a:p>
        </p:txBody>
      </p:sp>
      <p:sp>
        <p:nvSpPr>
          <p:cNvPr id="5" name="Segnaposto piè di pagina 4"/>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3" name="Segnaposto numero diapositiva 2"/>
          <p:cNvSpPr>
            <a:spLocks noGrp="1"/>
          </p:cNvSpPr>
          <p:nvPr>
            <p:ph type="sldNum" sz="quarter" idx="11"/>
          </p:nvPr>
        </p:nvSpPr>
        <p:spPr/>
        <p:txBody>
          <a:bodyPr/>
          <a:lstStyle>
            <a:lvl1pPr>
              <a:defRPr>
                <a:cs typeface="Arial" pitchFamily="34" charset="0"/>
              </a:defRPr>
            </a:lvl1pPr>
          </a:lstStyle>
          <a:p>
            <a:pPr>
              <a:defRPr/>
            </a:pPr>
            <a:fld id="{18184511-A35F-447C-B376-961D8324151A}" type="slidenum">
              <a:rPr lang="it-IT" altLang="it-IT"/>
              <a:pPr>
                <a:defRPr/>
              </a:pPr>
              <a:t>‹N›</a:t>
            </a:fld>
            <a:endParaRPr lang="it-IT" altLang="it-IT"/>
          </a:p>
        </p:txBody>
      </p:sp>
      <p:sp>
        <p:nvSpPr>
          <p:cNvPr id="4" name="Segnaposto piè di pagina 3"/>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7CD3E079-427C-4FDB-9D83-16CB2349DB1B}"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6" name="Segnaposto numero diapositiva 5"/>
          <p:cNvSpPr>
            <a:spLocks noGrp="1"/>
          </p:cNvSpPr>
          <p:nvPr>
            <p:ph type="sldNum" sz="quarter" idx="11"/>
          </p:nvPr>
        </p:nvSpPr>
        <p:spPr/>
        <p:txBody>
          <a:bodyPr/>
          <a:lstStyle>
            <a:lvl1pPr>
              <a:defRPr>
                <a:cs typeface="Arial" pitchFamily="34" charset="0"/>
              </a:defRPr>
            </a:lvl1pPr>
          </a:lstStyle>
          <a:p>
            <a:pPr>
              <a:defRPr/>
            </a:pPr>
            <a:fld id="{DC9AA4DF-17D8-4B89-A022-90D522679D72}" type="slidenum">
              <a:rPr lang="it-IT" altLang="it-IT"/>
              <a:pPr>
                <a:defRPr/>
              </a:pPr>
              <a:t>‹N›</a:t>
            </a:fld>
            <a:endParaRPr lang="it-IT" altLang="it-IT"/>
          </a:p>
        </p:txBody>
      </p:sp>
      <p:sp>
        <p:nvSpPr>
          <p:cNvPr id="7" name="Segnaposto piè di pagina 6"/>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lgn="ctr">
              <a:defRPr>
                <a:cs typeface="Arial" pitchFamily="34" charset="0"/>
              </a:defRPr>
            </a:lvl1pPr>
          </a:lstStyle>
          <a:p>
            <a:pPr>
              <a:defRPr/>
            </a:pPr>
            <a:endParaRPr lang="it-IT" altLang="it-IT"/>
          </a:p>
        </p:txBody>
      </p:sp>
      <p:sp>
        <p:nvSpPr>
          <p:cNvPr id="5" name="Segnaposto numero diapositiva 4"/>
          <p:cNvSpPr>
            <a:spLocks noGrp="1"/>
          </p:cNvSpPr>
          <p:nvPr>
            <p:ph type="sldNum" sz="quarter" idx="11"/>
          </p:nvPr>
        </p:nvSpPr>
        <p:spPr/>
        <p:txBody>
          <a:bodyPr/>
          <a:lstStyle>
            <a:lvl1pPr>
              <a:defRPr>
                <a:cs typeface="Arial" pitchFamily="34" charset="0"/>
              </a:defRPr>
            </a:lvl1pPr>
          </a:lstStyle>
          <a:p>
            <a:pPr>
              <a:defRPr/>
            </a:pPr>
            <a:fld id="{D854774B-5862-4399-AC8F-589AC1BDAD0F}" type="slidenum">
              <a:rPr lang="it-IT" altLang="it-IT"/>
              <a:pPr>
                <a:defRPr/>
              </a:pPr>
              <a:t>‹N›</a:t>
            </a:fld>
            <a:endParaRPr lang="it-IT" altLang="it-IT"/>
          </a:p>
        </p:txBody>
      </p:sp>
      <p:sp>
        <p:nvSpPr>
          <p:cNvPr id="6" name="Segnaposto piè di pagina 5"/>
          <p:cNvSpPr>
            <a:spLocks noGrp="1"/>
          </p:cNvSpPr>
          <p:nvPr>
            <p:ph type="ftr" sz="quarter" idx="12"/>
          </p:nvPr>
        </p:nvSpPr>
        <p:spPr/>
        <p:txBody>
          <a:bodyPr/>
          <a:lstStyle>
            <a:lvl1pPr>
              <a:defRPr>
                <a:cs typeface="Arial" pitchFamily="34" charset="0"/>
              </a:defRPr>
            </a:lvl1pPr>
          </a:lstStyle>
          <a:p>
            <a:pPr>
              <a:defRPr/>
            </a:pPr>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12.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9.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8.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3.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6" Type="http://schemas.openxmlformats.org/officeDocument/2006/relationships/image" Target="../media/image9.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8.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image" Target="../media/image9.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8.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5.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6" Type="http://schemas.openxmlformats.org/officeDocument/2006/relationships/image" Target="../media/image9.png"/><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image" Target="../media/image8.png"/><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5" Type="http://schemas.openxmlformats.org/officeDocument/2006/relationships/slideLayout" Target="../slideLayouts/slideLayout175.xml"/><Relationship Id="rId4" Type="http://schemas.openxmlformats.org/officeDocument/2006/relationships/slideLayout" Target="../slideLayouts/slideLayout174.xml"/><Relationship Id="rId9" Type="http://schemas.openxmlformats.org/officeDocument/2006/relationships/image" Target="../media/image12.jpe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5" Type="http://schemas.openxmlformats.org/officeDocument/2006/relationships/slideLayout" Target="../slideLayouts/slideLayout182.xml"/><Relationship Id="rId4" Type="http://schemas.openxmlformats.org/officeDocument/2006/relationships/slideLayout" Target="../slideLayouts/slideLayout181.xml"/><Relationship Id="rId9" Type="http://schemas.openxmlformats.org/officeDocument/2006/relationships/image" Target="../media/image12.jpe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5" Type="http://schemas.openxmlformats.org/officeDocument/2006/relationships/slideLayout" Target="../slideLayouts/slideLayout189.xml"/><Relationship Id="rId4" Type="http://schemas.openxmlformats.org/officeDocument/2006/relationships/slideLayout" Target="../slideLayouts/slideLayout188.xml"/><Relationship Id="rId9" Type="http://schemas.openxmlformats.org/officeDocument/2006/relationships/image" Target="../media/image12.jpeg"/></Relationships>
</file>

<file path=ppt/slideMasters/_rels/slideMaster19.xml.rels><?xml version="1.0" encoding="UTF-8" standalone="yes"?>
<Relationships xmlns="http://schemas.openxmlformats.org/package/2006/relationships"><Relationship Id="rId8" Type="http://schemas.openxmlformats.org/officeDocument/2006/relationships/theme" Target="../theme/theme1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5" Type="http://schemas.openxmlformats.org/officeDocument/2006/relationships/slideLayout" Target="../slideLayouts/slideLayout196.xml"/><Relationship Id="rId4" Type="http://schemas.openxmlformats.org/officeDocument/2006/relationships/slideLayout" Target="../slideLayouts/slideLayout195.xml"/><Relationship Id="rId9" Type="http://schemas.openxmlformats.org/officeDocument/2006/relationships/image" Target="../media/image1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9" Type="http://schemas.openxmlformats.org/officeDocument/2006/relationships/image" Target="../media/image1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3.pn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1.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3.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2.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8.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 Id="rId9"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3200400" cy="685800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it-IT" altLang="it-IT" smtClean="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it-IT"/>
            </a:p>
          </p:txBody>
        </p:sp>
      </p:grpSp>
      <p:grpSp>
        <p:nvGrpSpPr>
          <p:cNvPr id="1027" name="Group 6"/>
          <p:cNvGrpSpPr>
            <a:grpSpLocks/>
          </p:cNvGrpSpPr>
          <p:nvPr/>
        </p:nvGrpSpPr>
        <p:grpSpPr bwMode="auto">
          <a:xfrm>
            <a:off x="228600" y="1628775"/>
            <a:ext cx="8304213" cy="319088"/>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it-IT" altLang="it-IT" smtClean="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it-IT" altLang="it-IT" smtClean="0"/>
            </a:p>
          </p:txBody>
        </p:sp>
      </p:grpSp>
      <p:sp>
        <p:nvSpPr>
          <p:cNvPr id="1028" name="AutoShape 9"/>
          <p:cNvSpPr>
            <a:spLocks noGrp="1" noChangeArrowheads="1"/>
          </p:cNvSpPr>
          <p:nvPr>
            <p:ph type="title"/>
          </p:nvPr>
        </p:nvSpPr>
        <p:spPr bwMode="auto">
          <a:xfrm>
            <a:off x="762000" y="762000"/>
            <a:ext cx="7924800" cy="795338"/>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p>
        </p:txBody>
      </p:sp>
      <p:sp>
        <p:nvSpPr>
          <p:cNvPr id="1029" name="Rectangle 10"/>
          <p:cNvSpPr>
            <a:spLocks noGrp="1" noChangeArrowheads="1"/>
          </p:cNvSpPr>
          <p:nvPr>
            <p:ph type="body" idx="1"/>
          </p:nvPr>
        </p:nvSpPr>
        <p:spPr bwMode="auto">
          <a:xfrm>
            <a:off x="838200" y="2133600"/>
            <a:ext cx="7693025" cy="424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9229" name="Rectangle 13"/>
          <p:cNvSpPr>
            <a:spLocks noGrp="1" noChangeArrowheads="1"/>
          </p:cNvSpPr>
          <p:nvPr>
            <p:ph type="sldNum" sz="quarter" idx="4"/>
          </p:nvPr>
        </p:nvSpPr>
        <p:spPr bwMode="auto">
          <a:xfrm>
            <a:off x="34925" y="6324600"/>
            <a:ext cx="742950" cy="48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F0D03C92-3615-4C98-BF5C-7E68C671DD73}" type="slidenum">
              <a:rPr lang="it-IT" altLang="it-IT"/>
              <a:pPr>
                <a:defRPr/>
              </a:pPr>
              <a:t>‹N›</a:t>
            </a:fld>
            <a:endParaRPr lang="it-IT" altLang="it-IT"/>
          </a:p>
        </p:txBody>
      </p:sp>
      <p:sp>
        <p:nvSpPr>
          <p:cNvPr id="1031" name="Rectangle 16"/>
          <p:cNvSpPr>
            <a:spLocks noChangeArrowheads="1"/>
          </p:cNvSpPr>
          <p:nvPr/>
        </p:nvSpPr>
        <p:spPr bwMode="auto">
          <a:xfrm>
            <a:off x="1763713" y="6400800"/>
            <a:ext cx="6705600" cy="30163"/>
          </a:xfrm>
          <a:prstGeom prst="rect">
            <a:avLst/>
          </a:prstGeom>
          <a:gradFill rotWithShape="0">
            <a:gsLst>
              <a:gs pos="0">
                <a:srgbClr val="DDEBCF"/>
              </a:gs>
              <a:gs pos="50000">
                <a:srgbClr val="9CB86E"/>
              </a:gs>
              <a:gs pos="100000">
                <a:srgbClr val="156B1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it-IT" altLang="it-IT" smtClean="0"/>
          </a:p>
        </p:txBody>
      </p:sp>
      <p:sp>
        <p:nvSpPr>
          <p:cNvPr id="1032" name="Text Box 17"/>
          <p:cNvSpPr txBox="1">
            <a:spLocks noChangeArrowheads="1"/>
          </p:cNvSpPr>
          <p:nvPr userDrawn="1"/>
        </p:nvSpPr>
        <p:spPr bwMode="auto">
          <a:xfrm>
            <a:off x="1404938" y="6524625"/>
            <a:ext cx="33115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it-IT" altLang="it-IT" sz="1200" b="1" smtClean="0">
                <a:solidFill>
                  <a:schemeClr val="tx2"/>
                </a:solidFill>
                <a:latin typeface="Comic Sans MS" pitchFamily="66" charset="0"/>
              </a:rPr>
              <a:t>Direzione Regionale del Lavoro - Lazio</a:t>
            </a:r>
          </a:p>
        </p:txBody>
      </p:sp>
      <p:pic>
        <p:nvPicPr>
          <p:cNvPr id="1033" name="Picture 18" descr="repubblicaitaliana"/>
          <p:cNvPicPr>
            <a:picLocks noChangeAspect="1" noChangeArrowheads="1"/>
          </p:cNvPicPr>
          <p:nvPr userDrawn="1"/>
        </p:nvPicPr>
        <p:blipFill>
          <a:blip r:embed="rId15" cstate="print"/>
          <a:srcRect/>
          <a:stretch>
            <a:fillRect/>
          </a:stretch>
        </p:blipFill>
        <p:spPr bwMode="auto">
          <a:xfrm>
            <a:off x="881063" y="6334125"/>
            <a:ext cx="463550"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Lst>
  <p:transition spd="med">
    <p:pull dir="ru"/>
  </p:transition>
  <p:hf hdr="0" ftr="0" dt="0"/>
  <p:txStyles>
    <p:titleStyle>
      <a:lvl1pPr algn="ctr" rtl="0" eaLnBrk="0" fontAlgn="base" hangingPunct="0">
        <a:lnSpc>
          <a:spcPct val="90000"/>
        </a:lnSpc>
        <a:spcBef>
          <a:spcPct val="0"/>
        </a:spcBef>
        <a:spcAft>
          <a:spcPct val="0"/>
        </a:spcAft>
        <a:defRPr sz="3200" b="1">
          <a:solidFill>
            <a:srgbClr val="6666FF"/>
          </a:solidFill>
          <a:latin typeface="+mj-lt"/>
          <a:ea typeface="+mj-ea"/>
          <a:cs typeface="+mj-cs"/>
        </a:defRPr>
      </a:lvl1pPr>
      <a:lvl2pPr algn="ctr" rtl="0" eaLnBrk="0" fontAlgn="base" hangingPunct="0">
        <a:lnSpc>
          <a:spcPct val="90000"/>
        </a:lnSpc>
        <a:spcBef>
          <a:spcPct val="0"/>
        </a:spcBef>
        <a:spcAft>
          <a:spcPct val="0"/>
        </a:spcAft>
        <a:defRPr sz="3200" b="1">
          <a:solidFill>
            <a:srgbClr val="6666FF"/>
          </a:solidFill>
          <a:latin typeface="Times New Roman" pitchFamily="18" charset="0"/>
        </a:defRPr>
      </a:lvl2pPr>
      <a:lvl3pPr algn="ctr" rtl="0" eaLnBrk="0" fontAlgn="base" hangingPunct="0">
        <a:lnSpc>
          <a:spcPct val="90000"/>
        </a:lnSpc>
        <a:spcBef>
          <a:spcPct val="0"/>
        </a:spcBef>
        <a:spcAft>
          <a:spcPct val="0"/>
        </a:spcAft>
        <a:defRPr sz="3200" b="1">
          <a:solidFill>
            <a:srgbClr val="6666FF"/>
          </a:solidFill>
          <a:latin typeface="Times New Roman" pitchFamily="18" charset="0"/>
        </a:defRPr>
      </a:lvl3pPr>
      <a:lvl4pPr algn="ctr" rtl="0" eaLnBrk="0" fontAlgn="base" hangingPunct="0">
        <a:lnSpc>
          <a:spcPct val="90000"/>
        </a:lnSpc>
        <a:spcBef>
          <a:spcPct val="0"/>
        </a:spcBef>
        <a:spcAft>
          <a:spcPct val="0"/>
        </a:spcAft>
        <a:defRPr sz="3200" b="1">
          <a:solidFill>
            <a:srgbClr val="6666FF"/>
          </a:solidFill>
          <a:latin typeface="Times New Roman" pitchFamily="18" charset="0"/>
        </a:defRPr>
      </a:lvl4pPr>
      <a:lvl5pPr algn="ctr" rtl="0" eaLnBrk="0" fontAlgn="base" hangingPunct="0">
        <a:lnSpc>
          <a:spcPct val="90000"/>
        </a:lnSpc>
        <a:spcBef>
          <a:spcPct val="0"/>
        </a:spcBef>
        <a:spcAft>
          <a:spcPct val="0"/>
        </a:spcAft>
        <a:defRPr sz="3200" b="1">
          <a:solidFill>
            <a:srgbClr val="6666FF"/>
          </a:solidFill>
          <a:latin typeface="Times New Roman" pitchFamily="18" charset="0"/>
        </a:defRPr>
      </a:lvl5pPr>
      <a:lvl6pPr marL="457200" algn="ctr" rtl="0" fontAlgn="base">
        <a:lnSpc>
          <a:spcPct val="90000"/>
        </a:lnSpc>
        <a:spcBef>
          <a:spcPct val="0"/>
        </a:spcBef>
        <a:spcAft>
          <a:spcPct val="0"/>
        </a:spcAft>
        <a:defRPr sz="3200" b="1">
          <a:solidFill>
            <a:srgbClr val="6666FF"/>
          </a:solidFill>
          <a:latin typeface="Times New Roman" pitchFamily="18" charset="0"/>
        </a:defRPr>
      </a:lvl6pPr>
      <a:lvl7pPr marL="914400" algn="ctr" rtl="0" fontAlgn="base">
        <a:lnSpc>
          <a:spcPct val="90000"/>
        </a:lnSpc>
        <a:spcBef>
          <a:spcPct val="0"/>
        </a:spcBef>
        <a:spcAft>
          <a:spcPct val="0"/>
        </a:spcAft>
        <a:defRPr sz="3200" b="1">
          <a:solidFill>
            <a:srgbClr val="6666FF"/>
          </a:solidFill>
          <a:latin typeface="Times New Roman" pitchFamily="18" charset="0"/>
        </a:defRPr>
      </a:lvl7pPr>
      <a:lvl8pPr marL="1371600" algn="ctr" rtl="0" fontAlgn="base">
        <a:lnSpc>
          <a:spcPct val="90000"/>
        </a:lnSpc>
        <a:spcBef>
          <a:spcPct val="0"/>
        </a:spcBef>
        <a:spcAft>
          <a:spcPct val="0"/>
        </a:spcAft>
        <a:defRPr sz="3200" b="1">
          <a:solidFill>
            <a:srgbClr val="6666FF"/>
          </a:solidFill>
          <a:latin typeface="Times New Roman" pitchFamily="18" charset="0"/>
        </a:defRPr>
      </a:lvl8pPr>
      <a:lvl9pPr marL="1828800" algn="ctr" rtl="0" fontAlgn="base">
        <a:lnSpc>
          <a:spcPct val="90000"/>
        </a:lnSpc>
        <a:spcBef>
          <a:spcPct val="0"/>
        </a:spcBef>
        <a:spcAft>
          <a:spcPct val="0"/>
        </a:spcAft>
        <a:defRPr sz="3200" b="1">
          <a:solidFill>
            <a:srgbClr val="6666FF"/>
          </a:solidFill>
          <a:latin typeface="Times New Roman" pitchFamily="18"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rgbClr val="FFFFFF"/>
                </a:solidFill>
                <a:latin typeface="Arial" pitchFamily="34" charset="0"/>
                <a:cs typeface="+mn-cs"/>
              </a:defRPr>
            </a:lvl1pPr>
          </a:lstStyle>
          <a:p>
            <a:pPr>
              <a:defRPr/>
            </a:pPr>
            <a:endParaRPr lang="it-IT" altLang="it-IT"/>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34" charset="0"/>
                <a:cs typeface="+mn-cs"/>
              </a:defRPr>
            </a:lvl1pPr>
          </a:lstStyle>
          <a:p>
            <a:pPr>
              <a:defRPr/>
            </a:pPr>
            <a:fld id="{E9ACEAEC-7306-4A7B-8454-6F1295570E45}" type="slidenum">
              <a:rPr lang="it-IT" altLang="it-IT"/>
              <a:pPr>
                <a:defRPr/>
              </a:pPr>
              <a:t>‹N›</a:t>
            </a:fld>
            <a:endParaRPr lang="it-IT" altLang="it-IT"/>
          </a:p>
        </p:txBody>
      </p:sp>
      <p:grpSp>
        <p:nvGrpSpPr>
          <p:cNvPr id="10244" name="Group 4"/>
          <p:cNvGrpSpPr>
            <a:grpSpLocks/>
          </p:cNvGrpSpPr>
          <p:nvPr/>
        </p:nvGrpSpPr>
        <p:grpSpPr bwMode="auto">
          <a:xfrm>
            <a:off x="0" y="0"/>
            <a:ext cx="9140825" cy="6850063"/>
            <a:chOff x="0" y="0"/>
            <a:chExt cx="5758" cy="4315"/>
          </a:xfrm>
        </p:grpSpPr>
        <p:grpSp>
          <p:nvGrpSpPr>
            <p:cNvPr id="10248"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33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33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025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it-IT"/>
              </a:p>
            </p:txBody>
          </p:sp>
          <p:sp>
            <p:nvSpPr>
              <p:cNvPr id="33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grpSp>
        <p:sp>
          <p:nvSpPr>
            <p:cNvPr id="33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0250" name="Freeform 12"/>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34" charset="0"/>
                <a:cs typeface="+mn-cs"/>
              </a:defRPr>
            </a:lvl1pPr>
          </a:lstStyle>
          <a:p>
            <a:pPr>
              <a:defRPr/>
            </a:pPr>
            <a:endParaRPr lang="it-IT" altLang="it-IT"/>
          </a:p>
        </p:txBody>
      </p:sp>
      <p:sp>
        <p:nvSpPr>
          <p:cNvPr id="33807"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rgbClr val="FFFFFF"/>
                </a:solidFill>
                <a:latin typeface="Arial" pitchFamily="34" charset="0"/>
                <a:cs typeface="+mn-cs"/>
              </a:defRPr>
            </a:lvl1pPr>
          </a:lstStyle>
          <a:p>
            <a:pPr>
              <a:defRPr/>
            </a:pPr>
            <a:endParaRPr lang="it-IT" altLang="it-IT"/>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34" charset="0"/>
                <a:cs typeface="+mn-cs"/>
              </a:defRPr>
            </a:lvl1pPr>
          </a:lstStyle>
          <a:p>
            <a:pPr>
              <a:defRPr/>
            </a:pPr>
            <a:fld id="{B10460E3-A4E3-4DED-87E9-7EF852513130}" type="slidenum">
              <a:rPr lang="it-IT" altLang="it-IT"/>
              <a:pPr>
                <a:defRPr/>
              </a:pPr>
              <a:t>‹N›</a:t>
            </a:fld>
            <a:endParaRPr lang="it-IT" altLang="it-IT"/>
          </a:p>
        </p:txBody>
      </p:sp>
      <p:grpSp>
        <p:nvGrpSpPr>
          <p:cNvPr id="11268" name="Group 4"/>
          <p:cNvGrpSpPr>
            <a:grpSpLocks/>
          </p:cNvGrpSpPr>
          <p:nvPr/>
        </p:nvGrpSpPr>
        <p:grpSpPr bwMode="auto">
          <a:xfrm>
            <a:off x="0" y="0"/>
            <a:ext cx="9140825" cy="6850063"/>
            <a:chOff x="0" y="0"/>
            <a:chExt cx="5758" cy="4315"/>
          </a:xfrm>
        </p:grpSpPr>
        <p:grpSp>
          <p:nvGrpSpPr>
            <p:cNvPr id="11272"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33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33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127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it-IT"/>
              </a:p>
            </p:txBody>
          </p:sp>
          <p:sp>
            <p:nvSpPr>
              <p:cNvPr id="33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grpSp>
        <p:sp>
          <p:nvSpPr>
            <p:cNvPr id="33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11274" name="Freeform 12"/>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34" charset="0"/>
                <a:cs typeface="+mn-cs"/>
              </a:defRPr>
            </a:lvl1pPr>
          </a:lstStyle>
          <a:p>
            <a:pPr>
              <a:defRPr/>
            </a:pPr>
            <a:endParaRPr lang="it-IT" altLang="it-IT"/>
          </a:p>
        </p:txBody>
      </p:sp>
      <p:sp>
        <p:nvSpPr>
          <p:cNvPr id="33807"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2298"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299"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0"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2301"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2"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3"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4"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5"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6"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7"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8"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09"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10"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11"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12"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13"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2314"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12315" name="Picture 22" descr="C:\My Documents\bits\Topbanx.GIF"/>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12291" name="Rectangle 2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2292"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400">
                <a:solidFill>
                  <a:srgbClr val="EAEAEA"/>
                </a:solidFill>
                <a:latin typeface="Times New Roman" charset="0"/>
                <a:cs typeface="+mn-cs"/>
              </a:defRPr>
            </a:lvl1pPr>
          </a:lstStyle>
          <a:p>
            <a:pPr>
              <a:defRPr/>
            </a:pPr>
            <a:endParaRPr lang="it-IT" altLang="it-IT"/>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Times New Roman" charset="0"/>
                <a:cs typeface="+mn-cs"/>
              </a:defRPr>
            </a:lvl1pPr>
          </a:lstStyle>
          <a:p>
            <a:pPr>
              <a:defRPr/>
            </a:pPr>
            <a:endParaRPr lang="it-IT" altLang="it-IT"/>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EAEAEA"/>
                </a:solidFill>
                <a:latin typeface="Times New Roman" charset="0"/>
                <a:cs typeface="+mn-cs"/>
              </a:defRPr>
            </a:lvl1pPr>
          </a:lstStyle>
          <a:p>
            <a:pPr>
              <a:defRPr/>
            </a:pPr>
            <a:fld id="{29AE6976-A4D7-4B0F-A5CE-55258F54AE03}"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4871"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3322"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23"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24"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3325"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26"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27"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28"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29"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0"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1"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2"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3"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4"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5"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6"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7"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3338"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13339" name="Picture 22" descr="C:\My Documents\bits\Topbanx.GIF"/>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13315" name="Rectangle 2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3316"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400">
                <a:solidFill>
                  <a:srgbClr val="EAEAEA"/>
                </a:solidFill>
                <a:latin typeface="Times New Roman" charset="0"/>
                <a:cs typeface="+mn-cs"/>
              </a:defRPr>
            </a:lvl1pPr>
          </a:lstStyle>
          <a:p>
            <a:pPr>
              <a:defRPr/>
            </a:pPr>
            <a:endParaRPr lang="it-IT" altLang="it-IT"/>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Times New Roman" charset="0"/>
                <a:cs typeface="+mn-cs"/>
              </a:defRPr>
            </a:lvl1pPr>
          </a:lstStyle>
          <a:p>
            <a:pPr>
              <a:defRPr/>
            </a:pPr>
            <a:endParaRPr lang="it-IT" altLang="it-IT"/>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EAEAEA"/>
                </a:solidFill>
                <a:latin typeface="Times New Roman" charset="0"/>
                <a:cs typeface="+mn-cs"/>
              </a:defRPr>
            </a:lvl1pPr>
          </a:lstStyle>
          <a:p>
            <a:pPr>
              <a:defRPr/>
            </a:pPr>
            <a:fld id="{2FF5CF27-7DD6-4877-A424-5D7B571527CD}"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4872"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434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4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4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434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5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6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6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436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14363" name="Picture 22" descr="C:\My Documents\bits\Topbanx.GIF"/>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14339" name="Rectangle 2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4340"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400">
                <a:solidFill>
                  <a:srgbClr val="EAEAEA"/>
                </a:solidFill>
                <a:latin typeface="Times New Roman" charset="0"/>
                <a:cs typeface="+mn-cs"/>
              </a:defRPr>
            </a:lvl1pPr>
          </a:lstStyle>
          <a:p>
            <a:pPr>
              <a:defRPr/>
            </a:pPr>
            <a:endParaRPr lang="it-IT" altLang="it-IT"/>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Times New Roman" charset="0"/>
                <a:cs typeface="+mn-cs"/>
              </a:defRPr>
            </a:lvl1pPr>
          </a:lstStyle>
          <a:p>
            <a:pPr>
              <a:defRPr/>
            </a:pPr>
            <a:endParaRPr lang="it-IT" altLang="it-IT"/>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EAEAEA"/>
                </a:solidFill>
                <a:latin typeface="Times New Roman" charset="0"/>
                <a:cs typeface="+mn-cs"/>
              </a:defRPr>
            </a:lvl1pPr>
          </a:lstStyle>
          <a:p>
            <a:pPr>
              <a:defRPr/>
            </a:pPr>
            <a:fld id="{D49BC018-54BC-428F-B964-11E81ABC1B4C}"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4873" r:id="rId1"/>
    <p:sldLayoutId id="2147484690" r:id="rId2"/>
    <p:sldLayoutId id="2147484691" r:id="rId3"/>
    <p:sldLayoutId id="2147484692" r:id="rId4"/>
    <p:sldLayoutId id="2147484693" r:id="rId5"/>
    <p:sldLayoutId id="2147484694" r:id="rId6"/>
    <p:sldLayoutId id="2147484695" r:id="rId7"/>
    <p:sldLayoutId id="2147484696" r:id="rId8"/>
    <p:sldLayoutId id="2147484697" r:id="rId9"/>
    <p:sldLayoutId id="2147484698" r:id="rId10"/>
    <p:sldLayoutId id="2147484699" r:id="rId11"/>
    <p:sldLayoutId id="2147484700"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537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1537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7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1538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15387" name="Picture 22" descr="C:\My Documents\bits\Topbanx.GIF"/>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15363" name="Rectangle 2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15364"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400">
                <a:solidFill>
                  <a:srgbClr val="EAEAEA"/>
                </a:solidFill>
                <a:latin typeface="Times New Roman" charset="0"/>
                <a:cs typeface="+mn-cs"/>
              </a:defRPr>
            </a:lvl1pPr>
          </a:lstStyle>
          <a:p>
            <a:pPr>
              <a:defRPr/>
            </a:pPr>
            <a:endParaRPr lang="it-IT" altLang="it-IT"/>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Times New Roman" charset="0"/>
                <a:cs typeface="+mn-cs"/>
              </a:defRPr>
            </a:lvl1pPr>
          </a:lstStyle>
          <a:p>
            <a:pPr>
              <a:defRPr/>
            </a:pPr>
            <a:endParaRPr lang="it-IT" altLang="it-IT"/>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solidFill>
                  <a:srgbClr val="EAEAEA"/>
                </a:solidFill>
                <a:latin typeface="Times New Roman" charset="0"/>
                <a:cs typeface="+mn-cs"/>
              </a:defRPr>
            </a:lvl1pPr>
          </a:lstStyle>
          <a:p>
            <a:pPr>
              <a:defRPr/>
            </a:pPr>
            <a:fld id="{B9BAE7D6-CF75-4773-BA81-960F9A93CFAA}"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4874"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6393"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r>
              <a:rPr lang="it-IT"/>
              <a:t>8 novembre 2008</a:t>
            </a: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r>
              <a:rPr lang="it-IT"/>
              <a:t>conferenza sulla sicurezza: relatore ing. Roberto Grassi</a:t>
            </a:r>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fld id="{56BA9794-24C1-4D64-8030-69563C8A04B4}"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875" r:id="rId1"/>
    <p:sldLayoutId id="2147484712" r:id="rId2"/>
    <p:sldLayoutId id="2147484713" r:id="rId3"/>
    <p:sldLayoutId id="2147484714" r:id="rId4"/>
    <p:sldLayoutId id="2147484715" r:id="rId5"/>
    <p:sldLayoutId id="2147484716" r:id="rId6"/>
    <p:sldLayoutId id="2147484717" r:id="rId7"/>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7417"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r>
              <a:rPr lang="it-IT"/>
              <a:t>8 novembre 2008</a:t>
            </a: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r>
              <a:rPr lang="it-IT"/>
              <a:t>conferenza sulla sicurezza: relatore ing. Roberto Grassi</a:t>
            </a:r>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fld id="{9B68ED1D-CBC0-40F2-9A70-6CFE86C8187B}"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876" r:id="rId1"/>
    <p:sldLayoutId id="2147484718" r:id="rId2"/>
    <p:sldLayoutId id="2147484719" r:id="rId3"/>
    <p:sldLayoutId id="2147484720" r:id="rId4"/>
    <p:sldLayoutId id="2147484721" r:id="rId5"/>
    <p:sldLayoutId id="2147484722" r:id="rId6"/>
    <p:sldLayoutId id="2147484723" r:id="rId7"/>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8441"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r>
              <a:rPr lang="it-IT"/>
              <a:t>8 novembre 2008</a:t>
            </a: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r>
              <a:rPr lang="it-IT"/>
              <a:t>conferenza sulla sicurezza: relatore ing. Roberto Grassi</a:t>
            </a:r>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fld id="{CEECA57D-68DA-4034-8349-7973A678068B}"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877" r:id="rId1"/>
    <p:sldLayoutId id="2147484724" r:id="rId2"/>
    <p:sldLayoutId id="2147484725" r:id="rId3"/>
    <p:sldLayoutId id="2147484726" r:id="rId4"/>
    <p:sldLayoutId id="2147484727" r:id="rId5"/>
    <p:sldLayoutId id="2147484728" r:id="rId6"/>
    <p:sldLayoutId id="2147484729" r:id="rId7"/>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9465"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r>
              <a:rPr lang="it-IT"/>
              <a:t>8 novembre 2008</a:t>
            </a: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r>
              <a:rPr lang="it-IT"/>
              <a:t>conferenza sulla sicurezza: relatore ing. Roberto Grassi</a:t>
            </a:r>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fld id="{C87C7923-E823-4F72-B936-C43C7660FAB3}"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878" r:id="rId1"/>
    <p:sldLayoutId id="2147484730" r:id="rId2"/>
    <p:sldLayoutId id="2147484731" r:id="rId3"/>
    <p:sldLayoutId id="2147484732" r:id="rId4"/>
    <p:sldLayoutId id="2147484733" r:id="rId5"/>
    <p:sldLayoutId id="2147484734" r:id="rId6"/>
    <p:sldLayoutId id="2147484735" r:id="rId7"/>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rgbClr val="FEFAC9"/>
                </a:solidFill>
                <a:latin typeface="Arial"/>
                <a:cs typeface="+mn-cs"/>
              </a:defRPr>
            </a:lvl1pPr>
          </a:lstStyle>
          <a:p>
            <a:pPr>
              <a:defRPr/>
            </a:pPr>
            <a:endParaRPr 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rgbClr val="FEFAC9"/>
                </a:solidFill>
                <a:latin typeface="Arial"/>
                <a:cs typeface="+mn-cs"/>
              </a:defRPr>
            </a:lvl1pPr>
          </a:lstStyle>
          <a:p>
            <a:pPr>
              <a:defRPr/>
            </a:pPr>
            <a:r>
              <a:rPr lang="it-IT"/>
              <a:t>Prof.Cons.Giuseppe Croce</a:t>
            </a:r>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rgbClr val="FEFAC9"/>
                </a:solidFill>
                <a:cs typeface="Arial" pitchFamily="34" charset="0"/>
              </a:defRPr>
            </a:lvl1pPr>
          </a:lstStyle>
          <a:p>
            <a:pPr>
              <a:defRPr/>
            </a:pPr>
            <a:fld id="{ED365BA1-9767-4D8D-9E4A-EEE65249D74E}" type="slidenum">
              <a:rPr lang="it-IT" altLang="it-IT"/>
              <a:pPr>
                <a:defRPr/>
              </a:pPr>
              <a:t>‹N›</a:t>
            </a:fld>
            <a:endParaRPr lang="it-IT" alt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hf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Arial Black" pitchFamily="34" charset="0"/>
        </a:defRPr>
      </a:lvl2pPr>
      <a:lvl3pPr algn="l" rtl="0" eaLnBrk="0" fontAlgn="base" hangingPunct="0">
        <a:spcBef>
          <a:spcPct val="0"/>
        </a:spcBef>
        <a:spcAft>
          <a:spcPct val="0"/>
        </a:spcAft>
        <a:defRPr sz="4200">
          <a:solidFill>
            <a:srgbClr val="F9F9F9"/>
          </a:solidFill>
          <a:latin typeface="Arial Black" pitchFamily="34" charset="0"/>
        </a:defRPr>
      </a:lvl3pPr>
      <a:lvl4pPr algn="l" rtl="0" eaLnBrk="0" fontAlgn="base" hangingPunct="0">
        <a:spcBef>
          <a:spcPct val="0"/>
        </a:spcBef>
        <a:spcAft>
          <a:spcPct val="0"/>
        </a:spcAft>
        <a:defRPr sz="4200">
          <a:solidFill>
            <a:srgbClr val="F9F9F9"/>
          </a:solidFill>
          <a:latin typeface="Arial Black" pitchFamily="34" charset="0"/>
        </a:defRPr>
      </a:lvl4pPr>
      <a:lvl5pPr algn="l" rtl="0" eaLnBrk="0" fontAlgn="base" hangingPunct="0">
        <a:spcBef>
          <a:spcPct val="0"/>
        </a:spcBef>
        <a:spcAft>
          <a:spcPct val="0"/>
        </a:spcAft>
        <a:defRPr sz="4200">
          <a:solidFill>
            <a:srgbClr val="F9F9F9"/>
          </a:solidFill>
          <a:latin typeface="Arial Black" pitchFamily="34" charset="0"/>
        </a:defRPr>
      </a:lvl5pPr>
      <a:lvl6pPr marL="457200" algn="l" rtl="0" fontAlgn="base">
        <a:spcBef>
          <a:spcPct val="0"/>
        </a:spcBef>
        <a:spcAft>
          <a:spcPct val="0"/>
        </a:spcAft>
        <a:defRPr sz="4200">
          <a:solidFill>
            <a:srgbClr val="F9F9F9"/>
          </a:solidFill>
          <a:latin typeface="Arial Black" pitchFamily="34" charset="0"/>
        </a:defRPr>
      </a:lvl6pPr>
      <a:lvl7pPr marL="914400" algn="l" rtl="0" fontAlgn="base">
        <a:spcBef>
          <a:spcPct val="0"/>
        </a:spcBef>
        <a:spcAft>
          <a:spcPct val="0"/>
        </a:spcAft>
        <a:defRPr sz="4200">
          <a:solidFill>
            <a:srgbClr val="F9F9F9"/>
          </a:solidFill>
          <a:latin typeface="Arial Black" pitchFamily="34" charset="0"/>
        </a:defRPr>
      </a:lvl7pPr>
      <a:lvl8pPr marL="1371600" algn="l" rtl="0" fontAlgn="base">
        <a:spcBef>
          <a:spcPct val="0"/>
        </a:spcBef>
        <a:spcAft>
          <a:spcPct val="0"/>
        </a:spcAft>
        <a:defRPr sz="4200">
          <a:solidFill>
            <a:srgbClr val="F9F9F9"/>
          </a:solidFill>
          <a:latin typeface="Arial Black" pitchFamily="34" charset="0"/>
        </a:defRPr>
      </a:lvl8pPr>
      <a:lvl9pPr marL="1828800" algn="l" rtl="0" fontAlgn="base">
        <a:spcBef>
          <a:spcPct val="0"/>
        </a:spcBef>
        <a:spcAft>
          <a:spcPct val="0"/>
        </a:spcAft>
        <a:defRPr sz="4200">
          <a:solidFill>
            <a:srgbClr val="F9F9F9"/>
          </a:solidFill>
          <a:latin typeface="Arial Black" pitchFamily="34"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20489"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r>
              <a:rPr lang="it-IT"/>
              <a:t>8 novembre 2008</a:t>
            </a: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r>
              <a:rPr lang="it-IT"/>
              <a:t>conferenza sulla sicurezza: relatore ing. Roberto Grassi</a:t>
            </a:r>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fld id="{0E5CCA49-9EC0-4D11-B653-1285EBCDC735}"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879" r:id="rId1"/>
    <p:sldLayoutId id="2147484736" r:id="rId2"/>
    <p:sldLayoutId id="2147484737" r:id="rId3"/>
    <p:sldLayoutId id="2147484738" r:id="rId4"/>
    <p:sldLayoutId id="2147484739" r:id="rId5"/>
    <p:sldLayoutId id="2147484740" r:id="rId6"/>
    <p:sldLayoutId id="2147484741" r:id="rId7"/>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06" name="Group 57"/>
          <p:cNvGrpSpPr>
            <a:grpSpLocks/>
          </p:cNvGrpSpPr>
          <p:nvPr/>
        </p:nvGrpSpPr>
        <p:grpSpPr bwMode="auto">
          <a:xfrm>
            <a:off x="0" y="0"/>
            <a:ext cx="9144000" cy="6858000"/>
            <a:chOff x="0" y="0"/>
            <a:chExt cx="5760" cy="4320"/>
          </a:xfrm>
        </p:grpSpPr>
        <p:grpSp>
          <p:nvGrpSpPr>
            <p:cNvPr id="21516" name="Group 7"/>
            <p:cNvGrpSpPr>
              <a:grpSpLocks/>
            </p:cNvGrpSpPr>
            <p:nvPr/>
          </p:nvGrpSpPr>
          <p:grpSpPr bwMode="auto">
            <a:xfrm>
              <a:off x="0" y="0"/>
              <a:ext cx="5760" cy="4320"/>
              <a:chOff x="0" y="0"/>
              <a:chExt cx="5760" cy="4320"/>
            </a:xfrm>
          </p:grpSpPr>
          <p:sp>
            <p:nvSpPr>
              <p:cNvPr id="21524" name="Line 8"/>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25" name="Line 9"/>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26" name="Line 10"/>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27" name="Line 11"/>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28" name="Line 12"/>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29" name="Line 13"/>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0" name="Line 14"/>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1" name="Line 15"/>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2" name="Line 16"/>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3" name="Line 17"/>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4" name="Line 18"/>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5" name="Line 19"/>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6" name="Line 20"/>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7" name="Line 21"/>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8" name="Line 22"/>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39" name="Line 23"/>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0" name="Line 24"/>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1" name="Line 25"/>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2" name="Line 26"/>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nvGrpSpPr>
              <p:cNvPr id="21543" name="Group 27"/>
              <p:cNvGrpSpPr>
                <a:grpSpLocks/>
              </p:cNvGrpSpPr>
              <p:nvPr/>
            </p:nvGrpSpPr>
            <p:grpSpPr bwMode="auto">
              <a:xfrm>
                <a:off x="0" y="336"/>
                <a:ext cx="5760" cy="3744"/>
                <a:chOff x="0" y="384"/>
                <a:chExt cx="5760" cy="3744"/>
              </a:xfrm>
            </p:grpSpPr>
            <p:sp>
              <p:nvSpPr>
                <p:cNvPr id="21544" name="Line 28"/>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5" name="Line 29"/>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6" name="Line 30"/>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7" name="Line 31"/>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8" name="Line 32"/>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49" name="Line 33"/>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0" name="Line 34"/>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1" name="Line 35"/>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2" name="Line 36"/>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3" name="Line 37"/>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4" name="Line 38"/>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5" name="Line 39"/>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6" name="Line 40"/>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1557" name="Line 41"/>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grpSp>
        <p:grpSp>
          <p:nvGrpSpPr>
            <p:cNvPr id="21517" name="Group 56"/>
            <p:cNvGrpSpPr>
              <a:grpSpLocks/>
            </p:cNvGrpSpPr>
            <p:nvPr userDrawn="1"/>
          </p:nvGrpSpPr>
          <p:grpSpPr bwMode="auto">
            <a:xfrm>
              <a:off x="384" y="3936"/>
              <a:ext cx="4992" cy="384"/>
              <a:chOff x="384" y="3936"/>
              <a:chExt cx="4992" cy="384"/>
            </a:xfrm>
          </p:grpSpPr>
          <p:sp>
            <p:nvSpPr>
              <p:cNvPr id="21518" name="Freeform 47"/>
              <p:cNvSpPr>
                <a:spLocks/>
              </p:cNvSpPr>
              <p:nvPr/>
            </p:nvSpPr>
            <p:spPr bwMode="hidden">
              <a:xfrm rot="16200000" flipV="1">
                <a:off x="4566" y="3496"/>
                <a:ext cx="370" cy="1250"/>
              </a:xfrm>
              <a:custGeom>
                <a:avLst/>
                <a:gdLst>
                  <a:gd name="T0" fmla="*/ 0 w 290"/>
                  <a:gd name="T1" fmla="*/ 2 h 1250"/>
                  <a:gd name="T2" fmla="*/ 498 w 290"/>
                  <a:gd name="T3" fmla="*/ 2 h 1250"/>
                  <a:gd name="T4" fmla="*/ 597 w 290"/>
                  <a:gd name="T5" fmla="*/ 50 h 1250"/>
                  <a:gd name="T6" fmla="*/ 597 w 290"/>
                  <a:gd name="T7" fmla="*/ 1202 h 1250"/>
                  <a:gd name="T8" fmla="*/ 498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cap="flat" cmpd="sng">
                <a:noFill/>
                <a:prstDash val="solid"/>
                <a:round/>
                <a:headEnd type="none" w="med" len="med"/>
                <a:tailEnd type="none" w="med" len="med"/>
              </a:ln>
              <a:effectLst/>
            </p:spPr>
            <p:txBody>
              <a:bodyPr wrap="none" anchor="ctr"/>
              <a:lstStyle/>
              <a:p>
                <a:endParaRPr lang="it-IT"/>
              </a:p>
            </p:txBody>
          </p:sp>
          <p:sp>
            <p:nvSpPr>
              <p:cNvPr id="1039" name="Rectangle 48" descr="Dark vertical"/>
              <p:cNvSpPr>
                <a:spLocks noChangeArrowheads="1"/>
              </p:cNvSpPr>
              <p:nvPr/>
            </p:nvSpPr>
            <p:spPr bwMode="hidden">
              <a:xfrm rot="16200000" flipV="1">
                <a:off x="4729" y="3680"/>
                <a:ext cx="32" cy="1248"/>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sp>
            <p:nvSpPr>
              <p:cNvPr id="21520" name="Freeform 50"/>
              <p:cNvSpPr>
                <a:spLocks/>
              </p:cNvSpPr>
              <p:nvPr/>
            </p:nvSpPr>
            <p:spPr bwMode="hidden">
              <a:xfrm rot="16200000" flipV="1">
                <a:off x="829" y="3496"/>
                <a:ext cx="370" cy="1250"/>
              </a:xfrm>
              <a:custGeom>
                <a:avLst/>
                <a:gdLst>
                  <a:gd name="T0" fmla="*/ 0 w 290"/>
                  <a:gd name="T1" fmla="*/ 2 h 1250"/>
                  <a:gd name="T2" fmla="*/ 498 w 290"/>
                  <a:gd name="T3" fmla="*/ 2 h 1250"/>
                  <a:gd name="T4" fmla="*/ 597 w 290"/>
                  <a:gd name="T5" fmla="*/ 50 h 1250"/>
                  <a:gd name="T6" fmla="*/ 597 w 290"/>
                  <a:gd name="T7" fmla="*/ 1202 h 1250"/>
                  <a:gd name="T8" fmla="*/ 498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a:noFill/>
                <a:round/>
                <a:headEnd/>
                <a:tailEnd/>
              </a:ln>
              <a:effectLst/>
            </p:spPr>
            <p:txBody>
              <a:bodyPr wrap="none" anchor="ctr"/>
              <a:lstStyle/>
              <a:p>
                <a:endParaRPr lang="it-IT"/>
              </a:p>
            </p:txBody>
          </p:sp>
          <p:sp>
            <p:nvSpPr>
              <p:cNvPr id="1041" name="Rectangle 51" descr="Dark vertical"/>
              <p:cNvSpPr>
                <a:spLocks noChangeArrowheads="1"/>
              </p:cNvSpPr>
              <p:nvPr/>
            </p:nvSpPr>
            <p:spPr bwMode="hidden">
              <a:xfrm rot="16200000" flipV="1">
                <a:off x="992" y="3680"/>
                <a:ext cx="32" cy="1248"/>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sp>
            <p:nvSpPr>
              <p:cNvPr id="21522" name="Freeform 53"/>
              <p:cNvSpPr>
                <a:spLocks/>
              </p:cNvSpPr>
              <p:nvPr/>
            </p:nvSpPr>
            <p:spPr bwMode="hidden">
              <a:xfrm rot="16200000" flipV="1">
                <a:off x="2699" y="3212"/>
                <a:ext cx="370" cy="1817"/>
              </a:xfrm>
              <a:custGeom>
                <a:avLst/>
                <a:gdLst>
                  <a:gd name="T0" fmla="*/ 0 w 290"/>
                  <a:gd name="T1" fmla="*/ 6 h 1250"/>
                  <a:gd name="T2" fmla="*/ 498 w 290"/>
                  <a:gd name="T3" fmla="*/ 6 h 1250"/>
                  <a:gd name="T4" fmla="*/ 597 w 290"/>
                  <a:gd name="T5" fmla="*/ 154 h 1250"/>
                  <a:gd name="T6" fmla="*/ 597 w 290"/>
                  <a:gd name="T7" fmla="*/ 3691 h 1250"/>
                  <a:gd name="T8" fmla="*/ 498 w 290"/>
                  <a:gd name="T9" fmla="*/ 3839 h 1250"/>
                  <a:gd name="T10" fmla="*/ 0 w 290"/>
                  <a:gd name="T11" fmla="*/ 3839 h 1250"/>
                  <a:gd name="T12" fmla="*/ 0 w 290"/>
                  <a:gd name="T13" fmla="*/ 6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cap="flat" cmpd="sng">
                <a:noFill/>
                <a:prstDash val="solid"/>
                <a:round/>
                <a:headEnd type="none" w="med" len="med"/>
                <a:tailEnd type="none" w="med" len="med"/>
              </a:ln>
              <a:effectLst/>
            </p:spPr>
            <p:txBody>
              <a:bodyPr wrap="none" anchor="ctr"/>
              <a:lstStyle/>
              <a:p>
                <a:endParaRPr lang="it-IT"/>
              </a:p>
            </p:txBody>
          </p:sp>
          <p:sp>
            <p:nvSpPr>
              <p:cNvPr id="1043" name="Rectangle 54" descr="Dark vertical"/>
              <p:cNvSpPr>
                <a:spLocks noChangeArrowheads="1"/>
              </p:cNvSpPr>
              <p:nvPr/>
            </p:nvSpPr>
            <p:spPr bwMode="hidden">
              <a:xfrm rot="16200000" flipV="1">
                <a:off x="2859" y="3397"/>
                <a:ext cx="32" cy="1814"/>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grpSp>
      </p:grpSp>
      <p:grpSp>
        <p:nvGrpSpPr>
          <p:cNvPr id="21507" name="Group 42"/>
          <p:cNvGrpSpPr>
            <a:grpSpLocks/>
          </p:cNvGrpSpPr>
          <p:nvPr/>
        </p:nvGrpSpPr>
        <p:grpSpPr bwMode="auto">
          <a:xfrm>
            <a:off x="0" y="0"/>
            <a:ext cx="9144000" cy="236538"/>
            <a:chOff x="0" y="0"/>
            <a:chExt cx="5760" cy="149"/>
          </a:xfrm>
        </p:grpSpPr>
        <p:pic>
          <p:nvPicPr>
            <p:cNvPr id="21513" name="Picture 43" descr="techstrip"/>
            <p:cNvPicPr>
              <a:picLocks noChangeAspect="1" noChangeArrowheads="1"/>
            </p:cNvPicPr>
            <p:nvPr/>
          </p:nvPicPr>
          <p:blipFill>
            <a:blip r:embed="rId13" cstate="print"/>
            <a:srcRect/>
            <a:stretch>
              <a:fillRect/>
            </a:stretch>
          </p:blipFill>
          <p:spPr bwMode="auto">
            <a:xfrm>
              <a:off x="0" y="0"/>
              <a:ext cx="5760" cy="96"/>
            </a:xfrm>
            <a:prstGeom prst="rect">
              <a:avLst/>
            </a:prstGeom>
            <a:noFill/>
            <a:ln w="9525">
              <a:noFill/>
              <a:miter lim="800000"/>
              <a:headEnd/>
              <a:tailEnd/>
            </a:ln>
          </p:spPr>
        </p:pic>
        <p:sp>
          <p:nvSpPr>
            <p:cNvPr id="1034" name="Rectangle 44" descr="Dark vertical"/>
            <p:cNvSpPr>
              <a:spLocks noChangeArrowheads="1"/>
            </p:cNvSpPr>
            <p:nvPr/>
          </p:nvSpPr>
          <p:spPr bwMode="auto">
            <a:xfrm>
              <a:off x="0" y="92"/>
              <a:ext cx="5760" cy="30"/>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sp>
          <p:nvSpPr>
            <p:cNvPr id="1035" name="Rectangle 45"/>
            <p:cNvSpPr>
              <a:spLocks noChangeArrowheads="1"/>
            </p:cNvSpPr>
            <p:nvPr/>
          </p:nvSpPr>
          <p:spPr bwMode="auto">
            <a:xfrm>
              <a:off x="0" y="119"/>
              <a:ext cx="5760" cy="3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grpSp>
      <p:sp>
        <p:nvSpPr>
          <p:cNvPr id="2150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de-DE" altLang="it-IT" smtClean="0"/>
              <a:t>Klicken Sie, um das Titelformat zu bearbeiten</a:t>
            </a:r>
          </a:p>
        </p:txBody>
      </p:sp>
      <p:sp>
        <p:nvSpPr>
          <p:cNvPr id="2150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it-IT" smtClean="0"/>
              <a:t>Klicken Sie, um die Formate des Vorlagentextes zu bearbeiten</a:t>
            </a:r>
          </a:p>
          <a:p>
            <a:pPr lvl="1"/>
            <a:r>
              <a:rPr lang="de-DE" altLang="it-IT" smtClean="0"/>
              <a:t>Zweite Ebene</a:t>
            </a:r>
          </a:p>
          <a:p>
            <a:pPr lvl="2"/>
            <a:r>
              <a:rPr lang="de-DE" altLang="it-IT" smtClean="0"/>
              <a:t>Dritte Ebene</a:t>
            </a:r>
          </a:p>
          <a:p>
            <a:pPr lvl="3"/>
            <a:r>
              <a:rPr lang="de-DE" altLang="it-IT" smtClean="0"/>
              <a:t>Vierte Ebene</a:t>
            </a:r>
          </a:p>
          <a:p>
            <a:pPr lvl="4"/>
            <a:r>
              <a:rPr lang="de-DE" altLang="it-IT" smtClean="0"/>
              <a:t>Fünfte Ebene</a:t>
            </a:r>
          </a:p>
        </p:txBody>
      </p:sp>
      <p:sp>
        <p:nvSpPr>
          <p:cNvPr id="2" name="Rectangle 4"/>
          <p:cNvSpPr>
            <a:spLocks noGrp="1" noChangeArrowheads="1"/>
          </p:cNvSpPr>
          <p:nvPr>
            <p:ph type="dt" sz="half" idx="2"/>
          </p:nvPr>
        </p:nvSpPr>
        <p:spPr bwMode="auto">
          <a:xfrm>
            <a:off x="685800" y="628332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99CCCC"/>
                </a:solidFill>
                <a:latin typeface="+mn-lt"/>
              </a:defRPr>
            </a:lvl1pPr>
          </a:lstStyle>
          <a:p>
            <a:pPr>
              <a:defRPr/>
            </a:pPr>
            <a:endParaRPr lang="de-DE"/>
          </a:p>
        </p:txBody>
      </p:sp>
      <p:sp>
        <p:nvSpPr>
          <p:cNvPr id="3" name="Rectangle 5"/>
          <p:cNvSpPr>
            <a:spLocks noGrp="1" noChangeArrowheads="1"/>
          </p:cNvSpPr>
          <p:nvPr>
            <p:ph type="ftr" sz="quarter" idx="3"/>
          </p:nvPr>
        </p:nvSpPr>
        <p:spPr bwMode="auto">
          <a:xfrm>
            <a:off x="3124200" y="628332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99CCCC"/>
                </a:solidFill>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8332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99CCCC"/>
                </a:solidFill>
                <a:latin typeface="+mn-lt"/>
              </a:defRPr>
            </a:lvl1pPr>
          </a:lstStyle>
          <a:p>
            <a:pPr>
              <a:defRPr/>
            </a:pPr>
            <a:fld id="{CA3C2557-93A6-402E-959A-0E30B7EB4A34}" type="slidenum">
              <a:rPr lang="de-DE"/>
              <a:pPr>
                <a:defRPr/>
              </a:pPr>
              <a:t>‹N›</a:t>
            </a:fld>
            <a:endParaRPr lang="de-DE"/>
          </a:p>
        </p:txBody>
      </p:sp>
    </p:spTree>
  </p:cSld>
  <p:clrMap bg1="lt1" tx1="dk1" bg2="lt2" tx2="dk2" accent1="accent1" accent2="accent2" accent3="accent3" accent4="accent4" accent5="accent5" accent6="accent6" hlink="hlink" folHlink="folHlink"/>
  <p:sldLayoutIdLst>
    <p:sldLayoutId id="2147484880"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p:titleStyle>
    <p:bodyStyle>
      <a:lvl1pPr marL="231775" indent="-231775" algn="l" rtl="0" eaLnBrk="0" fontAlgn="base" hangingPunct="0">
        <a:spcBef>
          <a:spcPct val="20000"/>
        </a:spcBef>
        <a:spcAft>
          <a:spcPct val="0"/>
        </a:spcAft>
        <a:buClr>
          <a:schemeClr val="tx2"/>
        </a:buClr>
        <a:buSzPct val="75000"/>
        <a:buFont typeface="Wingdings" pitchFamily="2" charset="2"/>
        <a:buChar char="t"/>
        <a:defRPr sz="3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1"/>
        </a:buClr>
        <a:buSzPct val="70000"/>
        <a:buFont typeface="Wingdings" pitchFamily="2" charset="2"/>
        <a:buChar char="t"/>
        <a:defRPr sz="2800">
          <a:solidFill>
            <a:schemeClr val="tx1"/>
          </a:solidFill>
          <a:latin typeface="+mn-lt"/>
        </a:defRPr>
      </a:lvl2pPr>
      <a:lvl3pPr marL="1081088" indent="-166688" algn="l" rtl="0" eaLnBrk="0" fontAlgn="base" hangingPunct="0">
        <a:spcBef>
          <a:spcPct val="20000"/>
        </a:spcBef>
        <a:spcAft>
          <a:spcPct val="0"/>
        </a:spcAft>
        <a:buClr>
          <a:schemeClr val="folHlink"/>
        </a:buClr>
        <a:buSzPct val="70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har char="&g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57"/>
          <p:cNvGrpSpPr>
            <a:grpSpLocks/>
          </p:cNvGrpSpPr>
          <p:nvPr/>
        </p:nvGrpSpPr>
        <p:grpSpPr bwMode="auto">
          <a:xfrm>
            <a:off x="0" y="0"/>
            <a:ext cx="9144000" cy="6858000"/>
            <a:chOff x="0" y="0"/>
            <a:chExt cx="5760" cy="4320"/>
          </a:xfrm>
        </p:grpSpPr>
        <p:grpSp>
          <p:nvGrpSpPr>
            <p:cNvPr id="22540" name="Group 7"/>
            <p:cNvGrpSpPr>
              <a:grpSpLocks/>
            </p:cNvGrpSpPr>
            <p:nvPr/>
          </p:nvGrpSpPr>
          <p:grpSpPr bwMode="auto">
            <a:xfrm>
              <a:off x="0" y="0"/>
              <a:ext cx="5760" cy="4320"/>
              <a:chOff x="0" y="0"/>
              <a:chExt cx="5760" cy="4320"/>
            </a:xfrm>
          </p:grpSpPr>
          <p:sp>
            <p:nvSpPr>
              <p:cNvPr id="22548" name="Line 8"/>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49" name="Line 9"/>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0" name="Line 10"/>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1" name="Line 11"/>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2" name="Line 12"/>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3" name="Line 13"/>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4" name="Line 14"/>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5" name="Line 15"/>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6" name="Line 16"/>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7" name="Line 17"/>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8" name="Line 18"/>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59" name="Line 19"/>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0" name="Line 20"/>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1" name="Line 21"/>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2" name="Line 22"/>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3" name="Line 23"/>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4" name="Line 24"/>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5" name="Line 25"/>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6" name="Line 26"/>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nvGrpSpPr>
              <p:cNvPr id="22567" name="Group 27"/>
              <p:cNvGrpSpPr>
                <a:grpSpLocks/>
              </p:cNvGrpSpPr>
              <p:nvPr/>
            </p:nvGrpSpPr>
            <p:grpSpPr bwMode="auto">
              <a:xfrm>
                <a:off x="0" y="336"/>
                <a:ext cx="5760" cy="3744"/>
                <a:chOff x="0" y="384"/>
                <a:chExt cx="5760" cy="3744"/>
              </a:xfrm>
            </p:grpSpPr>
            <p:sp>
              <p:nvSpPr>
                <p:cNvPr id="22568" name="Line 28"/>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69" name="Line 29"/>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0" name="Line 30"/>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1" name="Line 31"/>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2" name="Line 32"/>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3" name="Line 33"/>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4" name="Line 34"/>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5" name="Line 35"/>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6" name="Line 36"/>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7" name="Line 37"/>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8" name="Line 38"/>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79" name="Line 39"/>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80" name="Line 40"/>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sp>
              <p:nvSpPr>
                <p:cNvPr id="22581" name="Line 41"/>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ffectLst/>
              </p:spPr>
              <p:txBody>
                <a:bodyPr wrap="none" anchor="ctr"/>
                <a:lstStyle/>
                <a:p>
                  <a:endParaRPr lang="it-IT"/>
                </a:p>
              </p:txBody>
            </p:sp>
          </p:grpSp>
        </p:grpSp>
        <p:grpSp>
          <p:nvGrpSpPr>
            <p:cNvPr id="22541" name="Group 56"/>
            <p:cNvGrpSpPr>
              <a:grpSpLocks/>
            </p:cNvGrpSpPr>
            <p:nvPr userDrawn="1"/>
          </p:nvGrpSpPr>
          <p:grpSpPr bwMode="auto">
            <a:xfrm>
              <a:off x="384" y="3936"/>
              <a:ext cx="4992" cy="384"/>
              <a:chOff x="384" y="3936"/>
              <a:chExt cx="4992" cy="384"/>
            </a:xfrm>
          </p:grpSpPr>
          <p:sp>
            <p:nvSpPr>
              <p:cNvPr id="22542" name="Freeform 47"/>
              <p:cNvSpPr>
                <a:spLocks/>
              </p:cNvSpPr>
              <p:nvPr/>
            </p:nvSpPr>
            <p:spPr bwMode="hidden">
              <a:xfrm rot="16200000" flipV="1">
                <a:off x="4566" y="3496"/>
                <a:ext cx="370" cy="1250"/>
              </a:xfrm>
              <a:custGeom>
                <a:avLst/>
                <a:gdLst>
                  <a:gd name="T0" fmla="*/ 0 w 290"/>
                  <a:gd name="T1" fmla="*/ 2 h 1250"/>
                  <a:gd name="T2" fmla="*/ 498 w 290"/>
                  <a:gd name="T3" fmla="*/ 2 h 1250"/>
                  <a:gd name="T4" fmla="*/ 597 w 290"/>
                  <a:gd name="T5" fmla="*/ 50 h 1250"/>
                  <a:gd name="T6" fmla="*/ 597 w 290"/>
                  <a:gd name="T7" fmla="*/ 1202 h 1250"/>
                  <a:gd name="T8" fmla="*/ 498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cap="flat" cmpd="sng">
                <a:noFill/>
                <a:prstDash val="solid"/>
                <a:round/>
                <a:headEnd type="none" w="med" len="med"/>
                <a:tailEnd type="none" w="med" len="med"/>
              </a:ln>
              <a:effectLst/>
            </p:spPr>
            <p:txBody>
              <a:bodyPr wrap="none" anchor="ctr"/>
              <a:lstStyle/>
              <a:p>
                <a:endParaRPr lang="it-IT"/>
              </a:p>
            </p:txBody>
          </p:sp>
          <p:sp>
            <p:nvSpPr>
              <p:cNvPr id="1039" name="Rectangle 48" descr="Dark vertical"/>
              <p:cNvSpPr>
                <a:spLocks noChangeArrowheads="1"/>
              </p:cNvSpPr>
              <p:nvPr/>
            </p:nvSpPr>
            <p:spPr bwMode="hidden">
              <a:xfrm rot="16200000" flipV="1">
                <a:off x="4729" y="3680"/>
                <a:ext cx="32" cy="1248"/>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sp>
            <p:nvSpPr>
              <p:cNvPr id="22544" name="Freeform 50"/>
              <p:cNvSpPr>
                <a:spLocks/>
              </p:cNvSpPr>
              <p:nvPr/>
            </p:nvSpPr>
            <p:spPr bwMode="hidden">
              <a:xfrm rot="16200000" flipV="1">
                <a:off x="829" y="3496"/>
                <a:ext cx="370" cy="1250"/>
              </a:xfrm>
              <a:custGeom>
                <a:avLst/>
                <a:gdLst>
                  <a:gd name="T0" fmla="*/ 0 w 290"/>
                  <a:gd name="T1" fmla="*/ 2 h 1250"/>
                  <a:gd name="T2" fmla="*/ 498 w 290"/>
                  <a:gd name="T3" fmla="*/ 2 h 1250"/>
                  <a:gd name="T4" fmla="*/ 597 w 290"/>
                  <a:gd name="T5" fmla="*/ 50 h 1250"/>
                  <a:gd name="T6" fmla="*/ 597 w 290"/>
                  <a:gd name="T7" fmla="*/ 1202 h 1250"/>
                  <a:gd name="T8" fmla="*/ 498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a:noFill/>
                <a:round/>
                <a:headEnd/>
                <a:tailEnd/>
              </a:ln>
              <a:effectLst/>
            </p:spPr>
            <p:txBody>
              <a:bodyPr wrap="none" anchor="ctr"/>
              <a:lstStyle/>
              <a:p>
                <a:endParaRPr lang="it-IT"/>
              </a:p>
            </p:txBody>
          </p:sp>
          <p:sp>
            <p:nvSpPr>
              <p:cNvPr id="1041" name="Rectangle 51" descr="Dark vertical"/>
              <p:cNvSpPr>
                <a:spLocks noChangeArrowheads="1"/>
              </p:cNvSpPr>
              <p:nvPr/>
            </p:nvSpPr>
            <p:spPr bwMode="hidden">
              <a:xfrm rot="16200000" flipV="1">
                <a:off x="992" y="3680"/>
                <a:ext cx="32" cy="1248"/>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sp>
            <p:nvSpPr>
              <p:cNvPr id="22546" name="Freeform 53"/>
              <p:cNvSpPr>
                <a:spLocks/>
              </p:cNvSpPr>
              <p:nvPr/>
            </p:nvSpPr>
            <p:spPr bwMode="hidden">
              <a:xfrm rot="16200000" flipV="1">
                <a:off x="2699" y="3212"/>
                <a:ext cx="370" cy="1817"/>
              </a:xfrm>
              <a:custGeom>
                <a:avLst/>
                <a:gdLst>
                  <a:gd name="T0" fmla="*/ 0 w 290"/>
                  <a:gd name="T1" fmla="*/ 6 h 1250"/>
                  <a:gd name="T2" fmla="*/ 498 w 290"/>
                  <a:gd name="T3" fmla="*/ 6 h 1250"/>
                  <a:gd name="T4" fmla="*/ 597 w 290"/>
                  <a:gd name="T5" fmla="*/ 154 h 1250"/>
                  <a:gd name="T6" fmla="*/ 597 w 290"/>
                  <a:gd name="T7" fmla="*/ 3691 h 1250"/>
                  <a:gd name="T8" fmla="*/ 498 w 290"/>
                  <a:gd name="T9" fmla="*/ 3839 h 1250"/>
                  <a:gd name="T10" fmla="*/ 0 w 290"/>
                  <a:gd name="T11" fmla="*/ 3839 h 1250"/>
                  <a:gd name="T12" fmla="*/ 0 w 290"/>
                  <a:gd name="T13" fmla="*/ 6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solidFill>
                <a:schemeClr val="bg2"/>
              </a:solidFill>
              <a:ln w="9525" cap="flat" cmpd="sng">
                <a:noFill/>
                <a:prstDash val="solid"/>
                <a:round/>
                <a:headEnd type="none" w="med" len="med"/>
                <a:tailEnd type="none" w="med" len="med"/>
              </a:ln>
              <a:effectLst/>
            </p:spPr>
            <p:txBody>
              <a:bodyPr wrap="none" anchor="ctr"/>
              <a:lstStyle/>
              <a:p>
                <a:endParaRPr lang="it-IT"/>
              </a:p>
            </p:txBody>
          </p:sp>
          <p:sp>
            <p:nvSpPr>
              <p:cNvPr id="1043" name="Rectangle 54" descr="Dark vertical"/>
              <p:cNvSpPr>
                <a:spLocks noChangeArrowheads="1"/>
              </p:cNvSpPr>
              <p:nvPr/>
            </p:nvSpPr>
            <p:spPr bwMode="hidden">
              <a:xfrm rot="16200000" flipV="1">
                <a:off x="2859" y="3397"/>
                <a:ext cx="32" cy="1814"/>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grpSp>
      </p:grpSp>
      <p:grpSp>
        <p:nvGrpSpPr>
          <p:cNvPr id="22531" name="Group 42"/>
          <p:cNvGrpSpPr>
            <a:grpSpLocks/>
          </p:cNvGrpSpPr>
          <p:nvPr/>
        </p:nvGrpSpPr>
        <p:grpSpPr bwMode="auto">
          <a:xfrm>
            <a:off x="0" y="0"/>
            <a:ext cx="9144000" cy="236538"/>
            <a:chOff x="0" y="0"/>
            <a:chExt cx="5760" cy="149"/>
          </a:xfrm>
        </p:grpSpPr>
        <p:pic>
          <p:nvPicPr>
            <p:cNvPr id="22537" name="Picture 43" descr="techstrip"/>
            <p:cNvPicPr>
              <a:picLocks noChangeAspect="1" noChangeArrowheads="1"/>
            </p:cNvPicPr>
            <p:nvPr/>
          </p:nvPicPr>
          <p:blipFill>
            <a:blip r:embed="rId13" cstate="print"/>
            <a:srcRect/>
            <a:stretch>
              <a:fillRect/>
            </a:stretch>
          </p:blipFill>
          <p:spPr bwMode="auto">
            <a:xfrm>
              <a:off x="0" y="0"/>
              <a:ext cx="5760" cy="96"/>
            </a:xfrm>
            <a:prstGeom prst="rect">
              <a:avLst/>
            </a:prstGeom>
            <a:noFill/>
            <a:ln w="9525">
              <a:noFill/>
              <a:miter lim="800000"/>
              <a:headEnd/>
              <a:tailEnd/>
            </a:ln>
          </p:spPr>
        </p:pic>
        <p:sp>
          <p:nvSpPr>
            <p:cNvPr id="1034" name="Rectangle 44" descr="Dark vertical"/>
            <p:cNvSpPr>
              <a:spLocks noChangeArrowheads="1"/>
            </p:cNvSpPr>
            <p:nvPr/>
          </p:nvSpPr>
          <p:spPr bwMode="auto">
            <a:xfrm>
              <a:off x="0" y="92"/>
              <a:ext cx="5760" cy="30"/>
            </a:xfrm>
            <a:prstGeom prst="rect">
              <a:avLst/>
            </a:prstGeom>
            <a:pattFill prst="dkVert">
              <a:fgClr>
                <a:schemeClr val="accent1"/>
              </a:fgClr>
              <a:bgClr>
                <a:schemeClr val="bg1"/>
              </a:bgClr>
            </a:patt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sp>
          <p:nvSpPr>
            <p:cNvPr id="1035" name="Rectangle 45"/>
            <p:cNvSpPr>
              <a:spLocks noChangeArrowheads="1"/>
            </p:cNvSpPr>
            <p:nvPr/>
          </p:nvSpPr>
          <p:spPr bwMode="auto">
            <a:xfrm>
              <a:off x="0" y="119"/>
              <a:ext cx="5760" cy="3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ISOCTEUR" pitchFamily="49" charset="0"/>
                </a:defRPr>
              </a:lvl1pPr>
              <a:lvl2pPr marL="742950" indent="-285750" eaLnBrk="0" hangingPunct="0">
                <a:defRPr sz="2400">
                  <a:solidFill>
                    <a:schemeClr val="tx1"/>
                  </a:solidFill>
                  <a:latin typeface="ISOCTEUR" pitchFamily="49" charset="0"/>
                </a:defRPr>
              </a:lvl2pPr>
              <a:lvl3pPr marL="1143000" indent="-228600" eaLnBrk="0" hangingPunct="0">
                <a:defRPr sz="2400">
                  <a:solidFill>
                    <a:schemeClr val="tx1"/>
                  </a:solidFill>
                  <a:latin typeface="ISOCTEUR" pitchFamily="49" charset="0"/>
                </a:defRPr>
              </a:lvl3pPr>
              <a:lvl4pPr marL="1600200" indent="-228600" eaLnBrk="0" hangingPunct="0">
                <a:defRPr sz="2400">
                  <a:solidFill>
                    <a:schemeClr val="tx1"/>
                  </a:solidFill>
                  <a:latin typeface="ISOCTEUR" pitchFamily="49" charset="0"/>
                </a:defRPr>
              </a:lvl4pPr>
              <a:lvl5pPr marL="2057400" indent="-228600" eaLnBrk="0" hangingPunct="0">
                <a:defRPr sz="2400">
                  <a:solidFill>
                    <a:schemeClr val="tx1"/>
                  </a:solidFill>
                  <a:latin typeface="ISOCTEUR" pitchFamily="49" charset="0"/>
                </a:defRPr>
              </a:lvl5pPr>
              <a:lvl6pPr marL="2514600" indent="-228600" eaLnBrk="0" fontAlgn="base" hangingPunct="0">
                <a:spcBef>
                  <a:spcPct val="0"/>
                </a:spcBef>
                <a:spcAft>
                  <a:spcPct val="0"/>
                </a:spcAft>
                <a:defRPr sz="2400">
                  <a:solidFill>
                    <a:schemeClr val="tx1"/>
                  </a:solidFill>
                  <a:latin typeface="ISOCTEUR" pitchFamily="49" charset="0"/>
                </a:defRPr>
              </a:lvl6pPr>
              <a:lvl7pPr marL="2971800" indent="-228600" eaLnBrk="0" fontAlgn="base" hangingPunct="0">
                <a:spcBef>
                  <a:spcPct val="0"/>
                </a:spcBef>
                <a:spcAft>
                  <a:spcPct val="0"/>
                </a:spcAft>
                <a:defRPr sz="2400">
                  <a:solidFill>
                    <a:schemeClr val="tx1"/>
                  </a:solidFill>
                  <a:latin typeface="ISOCTEUR" pitchFamily="49" charset="0"/>
                </a:defRPr>
              </a:lvl7pPr>
              <a:lvl8pPr marL="3429000" indent="-228600" eaLnBrk="0" fontAlgn="base" hangingPunct="0">
                <a:spcBef>
                  <a:spcPct val="0"/>
                </a:spcBef>
                <a:spcAft>
                  <a:spcPct val="0"/>
                </a:spcAft>
                <a:defRPr sz="2400">
                  <a:solidFill>
                    <a:schemeClr val="tx1"/>
                  </a:solidFill>
                  <a:latin typeface="ISOCTEUR" pitchFamily="49" charset="0"/>
                </a:defRPr>
              </a:lvl8pPr>
              <a:lvl9pPr marL="3886200" indent="-228600" eaLnBrk="0" fontAlgn="base" hangingPunct="0">
                <a:spcBef>
                  <a:spcPct val="0"/>
                </a:spcBef>
                <a:spcAft>
                  <a:spcPct val="0"/>
                </a:spcAft>
                <a:defRPr sz="2400">
                  <a:solidFill>
                    <a:schemeClr val="tx1"/>
                  </a:solidFill>
                  <a:latin typeface="ISOCTEUR" pitchFamily="49" charset="0"/>
                </a:defRPr>
              </a:lvl9pPr>
            </a:lstStyle>
            <a:p>
              <a:pPr eaLnBrk="1" hangingPunct="1">
                <a:defRPr/>
              </a:pPr>
              <a:endParaRPr lang="it-IT" altLang="it-IT" smtClean="0">
                <a:solidFill>
                  <a:srgbClr val="000000"/>
                </a:solidFill>
              </a:endParaRPr>
            </a:p>
          </p:txBody>
        </p:sp>
      </p:grpSp>
      <p:sp>
        <p:nvSpPr>
          <p:cNvPr id="2253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de-DE" altLang="it-IT" smtClean="0"/>
              <a:t>Klicken Sie, um das Titelformat zu bearbeiten</a:t>
            </a:r>
          </a:p>
        </p:txBody>
      </p:sp>
      <p:sp>
        <p:nvSpPr>
          <p:cNvPr id="2253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it-IT" smtClean="0"/>
              <a:t>Klicken Sie, um die Formate des Vorlagentextes zu bearbeiten</a:t>
            </a:r>
          </a:p>
          <a:p>
            <a:pPr lvl="1"/>
            <a:r>
              <a:rPr lang="de-DE" altLang="it-IT" smtClean="0"/>
              <a:t>Zweite Ebene</a:t>
            </a:r>
          </a:p>
          <a:p>
            <a:pPr lvl="2"/>
            <a:r>
              <a:rPr lang="de-DE" altLang="it-IT" smtClean="0"/>
              <a:t>Dritte Ebene</a:t>
            </a:r>
          </a:p>
          <a:p>
            <a:pPr lvl="3"/>
            <a:r>
              <a:rPr lang="de-DE" altLang="it-IT" smtClean="0"/>
              <a:t>Vierte Ebene</a:t>
            </a:r>
          </a:p>
          <a:p>
            <a:pPr lvl="4"/>
            <a:r>
              <a:rPr lang="de-DE" altLang="it-IT" smtClean="0"/>
              <a:t>Fünfte Ebene</a:t>
            </a:r>
          </a:p>
        </p:txBody>
      </p:sp>
      <p:sp>
        <p:nvSpPr>
          <p:cNvPr id="2" name="Rectangle 4"/>
          <p:cNvSpPr>
            <a:spLocks noGrp="1" noChangeArrowheads="1"/>
          </p:cNvSpPr>
          <p:nvPr>
            <p:ph type="dt" sz="half" idx="2"/>
          </p:nvPr>
        </p:nvSpPr>
        <p:spPr bwMode="auto">
          <a:xfrm>
            <a:off x="685800" y="628332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rgbClr val="99CCCC"/>
                </a:solidFill>
                <a:latin typeface="+mn-lt"/>
              </a:defRPr>
            </a:lvl1pPr>
          </a:lstStyle>
          <a:p>
            <a:pPr>
              <a:defRPr/>
            </a:pPr>
            <a:endParaRPr lang="de-DE"/>
          </a:p>
        </p:txBody>
      </p:sp>
      <p:sp>
        <p:nvSpPr>
          <p:cNvPr id="3" name="Rectangle 5"/>
          <p:cNvSpPr>
            <a:spLocks noGrp="1" noChangeArrowheads="1"/>
          </p:cNvSpPr>
          <p:nvPr>
            <p:ph type="ftr" sz="quarter" idx="3"/>
          </p:nvPr>
        </p:nvSpPr>
        <p:spPr bwMode="auto">
          <a:xfrm>
            <a:off x="3124200" y="628332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rgbClr val="99CCCC"/>
                </a:solidFill>
                <a:latin typeface="+mn-lt"/>
              </a:defRPr>
            </a:lvl1pPr>
          </a:lstStyle>
          <a:p>
            <a:pPr>
              <a:defRPr/>
            </a:pPr>
            <a:endParaRPr lang="de-DE"/>
          </a:p>
        </p:txBody>
      </p:sp>
      <p:sp>
        <p:nvSpPr>
          <p:cNvPr id="1030" name="Rectangle 6"/>
          <p:cNvSpPr>
            <a:spLocks noGrp="1" noChangeArrowheads="1"/>
          </p:cNvSpPr>
          <p:nvPr>
            <p:ph type="sldNum" sz="quarter" idx="4"/>
          </p:nvPr>
        </p:nvSpPr>
        <p:spPr bwMode="auto">
          <a:xfrm>
            <a:off x="6553200" y="628332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rgbClr val="99CCCC"/>
                </a:solidFill>
                <a:latin typeface="+mn-lt"/>
              </a:defRPr>
            </a:lvl1pPr>
          </a:lstStyle>
          <a:p>
            <a:pPr>
              <a:defRPr/>
            </a:pPr>
            <a:fld id="{D2D4B7B4-B567-4097-AC0F-BF329AFCCA12}" type="slidenum">
              <a:rPr lang="de-DE"/>
              <a:pPr>
                <a:defRPr/>
              </a:pPr>
              <a:t>‹N›</a:t>
            </a:fld>
            <a:endParaRPr lang="de-DE"/>
          </a:p>
        </p:txBody>
      </p:sp>
    </p:spTree>
  </p:cSld>
  <p:clrMap bg1="lt1" tx1="dk1" bg2="lt2" tx2="dk2" accent1="accent1" accent2="accent2" accent3="accent3" accent4="accent4" accent5="accent5" accent6="accent6" hlink="hlink" folHlink="folHlink"/>
  <p:sldLayoutIdLst>
    <p:sldLayoutId id="214748488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Impact" pitchFamily="34" charset="0"/>
        </a:defRPr>
      </a:lvl6pPr>
      <a:lvl7pPr marL="914400" algn="ctr" rtl="0" fontAlgn="base">
        <a:spcBef>
          <a:spcPct val="0"/>
        </a:spcBef>
        <a:spcAft>
          <a:spcPct val="0"/>
        </a:spcAft>
        <a:defRPr sz="4400">
          <a:solidFill>
            <a:schemeClr val="tx2"/>
          </a:solidFill>
          <a:latin typeface="Impact" pitchFamily="34" charset="0"/>
        </a:defRPr>
      </a:lvl7pPr>
      <a:lvl8pPr marL="1371600" algn="ctr" rtl="0" fontAlgn="base">
        <a:spcBef>
          <a:spcPct val="0"/>
        </a:spcBef>
        <a:spcAft>
          <a:spcPct val="0"/>
        </a:spcAft>
        <a:defRPr sz="4400">
          <a:solidFill>
            <a:schemeClr val="tx2"/>
          </a:solidFill>
          <a:latin typeface="Impact" pitchFamily="34" charset="0"/>
        </a:defRPr>
      </a:lvl8pPr>
      <a:lvl9pPr marL="1828800" algn="ctr" rtl="0" fontAlgn="base">
        <a:spcBef>
          <a:spcPct val="0"/>
        </a:spcBef>
        <a:spcAft>
          <a:spcPct val="0"/>
        </a:spcAft>
        <a:defRPr sz="4400">
          <a:solidFill>
            <a:schemeClr val="tx2"/>
          </a:solidFill>
          <a:latin typeface="Impact" pitchFamily="34" charset="0"/>
        </a:defRPr>
      </a:lvl9pPr>
    </p:titleStyle>
    <p:bodyStyle>
      <a:lvl1pPr marL="231775" indent="-231775" algn="l" rtl="0" eaLnBrk="0" fontAlgn="base" hangingPunct="0">
        <a:spcBef>
          <a:spcPct val="20000"/>
        </a:spcBef>
        <a:spcAft>
          <a:spcPct val="0"/>
        </a:spcAft>
        <a:buClr>
          <a:schemeClr val="tx2"/>
        </a:buClr>
        <a:buSzPct val="75000"/>
        <a:buFont typeface="Wingdings" pitchFamily="2" charset="2"/>
        <a:buChar char="t"/>
        <a:defRPr sz="3200">
          <a:solidFill>
            <a:schemeClr val="tx1"/>
          </a:solidFill>
          <a:latin typeface="+mn-lt"/>
          <a:ea typeface="+mn-ea"/>
          <a:cs typeface="+mn-cs"/>
        </a:defRPr>
      </a:lvl1pPr>
      <a:lvl2pPr marL="630238" indent="-173038" algn="l" rtl="0" eaLnBrk="0" fontAlgn="base" hangingPunct="0">
        <a:spcBef>
          <a:spcPct val="20000"/>
        </a:spcBef>
        <a:spcAft>
          <a:spcPct val="0"/>
        </a:spcAft>
        <a:buClr>
          <a:schemeClr val="accent1"/>
        </a:buClr>
        <a:buSzPct val="70000"/>
        <a:buFont typeface="Wingdings" pitchFamily="2" charset="2"/>
        <a:buChar char="t"/>
        <a:defRPr sz="2800">
          <a:solidFill>
            <a:schemeClr val="tx1"/>
          </a:solidFill>
          <a:latin typeface="+mn-lt"/>
        </a:defRPr>
      </a:lvl2pPr>
      <a:lvl3pPr marL="1081088" indent="-166688" algn="l" rtl="0" eaLnBrk="0" fontAlgn="base" hangingPunct="0">
        <a:spcBef>
          <a:spcPct val="20000"/>
        </a:spcBef>
        <a:spcAft>
          <a:spcPct val="0"/>
        </a:spcAft>
        <a:buClr>
          <a:schemeClr val="folHlink"/>
        </a:buClr>
        <a:buSzPct val="70000"/>
        <a:buFont typeface="Wingdings" pitchFamily="2" charset="2"/>
        <a:buChar char="t"/>
        <a:defRPr sz="2400">
          <a:solidFill>
            <a:schemeClr val="tx1"/>
          </a:solidFill>
          <a:latin typeface="+mn-lt"/>
        </a:defRPr>
      </a:lvl3pPr>
      <a:lvl4pPr marL="1600200" indent="-228600" algn="l" rtl="0" eaLnBrk="0" fontAlgn="base" hangingPunct="0">
        <a:spcBef>
          <a:spcPct val="20000"/>
        </a:spcBef>
        <a:spcAft>
          <a:spcPct val="0"/>
        </a:spcAft>
        <a:buChar char="&g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bg1"/>
            </a:gs>
            <a:gs pos="100000">
              <a:srgbClr val="000000"/>
            </a:gs>
          </a:gsLst>
          <a:lin ang="2700000" scaled="1"/>
        </a:gradFill>
        <a:effectLst/>
      </p:bgPr>
    </p:bg>
    <p:spTree>
      <p:nvGrpSpPr>
        <p:cNvPr id="1" name=""/>
        <p:cNvGrpSpPr/>
        <p:nvPr/>
      </p:nvGrpSpPr>
      <p:grpSpPr>
        <a:xfrm>
          <a:off x="0" y="0"/>
          <a:ext cx="0" cy="0"/>
          <a:chOff x="0" y="0"/>
          <a:chExt cx="0" cy="0"/>
        </a:xfrm>
      </p:grpSpPr>
      <p:sp>
        <p:nvSpPr>
          <p:cNvPr id="3074" name="Freeform 2"/>
          <p:cNvSpPr>
            <a:spLocks/>
          </p:cNvSpPr>
          <p:nvPr/>
        </p:nvSpPr>
        <p:spPr bwMode="hidden">
          <a:xfrm>
            <a:off x="-11113" y="1836738"/>
            <a:ext cx="2268538" cy="2709862"/>
          </a:xfrm>
          <a:custGeom>
            <a:avLst/>
            <a:gdLst>
              <a:gd name="T0" fmla="*/ 808 w 1429"/>
              <a:gd name="T1" fmla="*/ 283 h 1707"/>
              <a:gd name="T2" fmla="*/ 673 w 1429"/>
              <a:gd name="T3" fmla="*/ 252 h 1707"/>
              <a:gd name="T4" fmla="*/ 654 w 1429"/>
              <a:gd name="T5" fmla="*/ 0 h 1707"/>
              <a:gd name="T6" fmla="*/ 488 w 1429"/>
              <a:gd name="T7" fmla="*/ 13 h 1707"/>
              <a:gd name="T8" fmla="*/ 476 w 1429"/>
              <a:gd name="T9" fmla="*/ 252 h 1707"/>
              <a:gd name="T10" fmla="*/ 365 w 1429"/>
              <a:gd name="T11" fmla="*/ 290 h 1707"/>
              <a:gd name="T12" fmla="*/ 206 w 1429"/>
              <a:gd name="T13" fmla="*/ 86 h 1707"/>
              <a:gd name="T14" fmla="*/ 95 w 1429"/>
              <a:gd name="T15" fmla="*/ 148 h 1707"/>
              <a:gd name="T16" fmla="*/ 200 w 1429"/>
              <a:gd name="T17" fmla="*/ 376 h 1707"/>
              <a:gd name="T18" fmla="*/ 126 w 1429"/>
              <a:gd name="T19" fmla="*/ 450 h 1707"/>
              <a:gd name="T20" fmla="*/ 0 w 1429"/>
              <a:gd name="T21" fmla="*/ 423 h 1707"/>
              <a:gd name="T22" fmla="*/ 0 w 1429"/>
              <a:gd name="T23" fmla="*/ 1273 h 1707"/>
              <a:gd name="T24" fmla="*/ 101 w 1429"/>
              <a:gd name="T25" fmla="*/ 1226 h 1707"/>
              <a:gd name="T26" fmla="*/ 181 w 1429"/>
              <a:gd name="T27" fmla="*/ 1306 h 1707"/>
              <a:gd name="T28" fmla="*/ 70 w 1429"/>
              <a:gd name="T29" fmla="*/ 1509 h 1707"/>
              <a:gd name="T30" fmla="*/ 175 w 1429"/>
              <a:gd name="T31" fmla="*/ 1596 h 1707"/>
              <a:gd name="T32" fmla="*/ 365 w 1429"/>
              <a:gd name="T33" fmla="*/ 1411 h 1707"/>
              <a:gd name="T34" fmla="*/ 476 w 1429"/>
              <a:gd name="T35" fmla="*/ 1448 h 1707"/>
              <a:gd name="T36" fmla="*/ 501 w 1429"/>
              <a:gd name="T37" fmla="*/ 1700 h 1707"/>
              <a:gd name="T38" fmla="*/ 667 w 1429"/>
              <a:gd name="T39" fmla="*/ 1707 h 1707"/>
              <a:gd name="T40" fmla="*/ 685 w 1429"/>
              <a:gd name="T41" fmla="*/ 1442 h 1707"/>
              <a:gd name="T42" fmla="*/ 826 w 1429"/>
              <a:gd name="T43" fmla="*/ 1405 h 1707"/>
              <a:gd name="T44" fmla="*/ 993 w 1429"/>
              <a:gd name="T45" fmla="*/ 1590 h 1707"/>
              <a:gd name="T46" fmla="*/ 1103 w 1429"/>
              <a:gd name="T47" fmla="*/ 1522 h 1707"/>
              <a:gd name="T48" fmla="*/ 993 w 1429"/>
              <a:gd name="T49" fmla="*/ 1300 h 1707"/>
              <a:gd name="T50" fmla="*/ 1067 w 1429"/>
              <a:gd name="T51" fmla="*/ 1207 h 1707"/>
              <a:gd name="T52" fmla="*/ 1288 w 1429"/>
              <a:gd name="T53" fmla="*/ 1312 h 1707"/>
              <a:gd name="T54" fmla="*/ 1355 w 1429"/>
              <a:gd name="T55" fmla="*/ 1196 h 1707"/>
              <a:gd name="T56" fmla="*/ 1153 w 1429"/>
              <a:gd name="T57" fmla="*/ 1047 h 1707"/>
              <a:gd name="T58" fmla="*/ 1177 w 1429"/>
              <a:gd name="T59" fmla="*/ 918 h 1707"/>
              <a:gd name="T60" fmla="*/ 1429 w 1429"/>
              <a:gd name="T61" fmla="*/ 894 h 1707"/>
              <a:gd name="T62" fmla="*/ 1423 w 1429"/>
              <a:gd name="T63" fmla="*/ 764 h 1707"/>
              <a:gd name="T64" fmla="*/ 1171 w 1429"/>
              <a:gd name="T65" fmla="*/ 727 h 1707"/>
              <a:gd name="T66" fmla="*/ 1146 w 1429"/>
              <a:gd name="T67" fmla="*/ 629 h 1707"/>
              <a:gd name="T68" fmla="*/ 1349 w 1429"/>
              <a:gd name="T69" fmla="*/ 487 h 1707"/>
              <a:gd name="T70" fmla="*/ 1282 w 1429"/>
              <a:gd name="T71" fmla="*/ 370 h 1707"/>
              <a:gd name="T72" fmla="*/ 1054 w 1429"/>
              <a:gd name="T73" fmla="*/ 462 h 1707"/>
              <a:gd name="T74" fmla="*/ 980 w 1429"/>
              <a:gd name="T75" fmla="*/ 388 h 1707"/>
              <a:gd name="T76" fmla="*/ 1097 w 1429"/>
              <a:gd name="T77" fmla="*/ 173 h 1707"/>
              <a:gd name="T78" fmla="*/ 986 w 1429"/>
              <a:gd name="T79" fmla="*/ 105 h 1707"/>
              <a:gd name="T80" fmla="*/ 808 w 1429"/>
              <a:gd name="T81" fmla="*/ 283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75" name="Freeform 3"/>
          <p:cNvSpPr>
            <a:spLocks/>
          </p:cNvSpPr>
          <p:nvPr/>
        </p:nvSpPr>
        <p:spPr bwMode="hidden">
          <a:xfrm>
            <a:off x="107950" y="15875"/>
            <a:ext cx="838200" cy="787400"/>
          </a:xfrm>
          <a:custGeom>
            <a:avLst/>
            <a:gdLst>
              <a:gd name="T0" fmla="*/ 335 w 528"/>
              <a:gd name="T1" fmla="*/ 56 h 496"/>
              <a:gd name="T2" fmla="*/ 293 w 528"/>
              <a:gd name="T3" fmla="*/ 46 h 496"/>
              <a:gd name="T4" fmla="*/ 288 w 528"/>
              <a:gd name="T5" fmla="*/ 0 h 496"/>
              <a:gd name="T6" fmla="*/ 238 w 528"/>
              <a:gd name="T7" fmla="*/ 0 h 496"/>
              <a:gd name="T8" fmla="*/ 232 w 528"/>
              <a:gd name="T9" fmla="*/ 46 h 496"/>
              <a:gd name="T10" fmla="*/ 198 w 528"/>
              <a:gd name="T11" fmla="*/ 58 h 496"/>
              <a:gd name="T12" fmla="*/ 146 w 528"/>
              <a:gd name="T13" fmla="*/ 0 h 496"/>
              <a:gd name="T14" fmla="*/ 114 w 528"/>
              <a:gd name="T15" fmla="*/ 14 h 496"/>
              <a:gd name="T16" fmla="*/ 147 w 528"/>
              <a:gd name="T17" fmla="*/ 84 h 496"/>
              <a:gd name="T18" fmla="*/ 124 w 528"/>
              <a:gd name="T19" fmla="*/ 107 h 496"/>
              <a:gd name="T20" fmla="*/ 50 w 528"/>
              <a:gd name="T21" fmla="*/ 81 h 496"/>
              <a:gd name="T22" fmla="*/ 32 w 528"/>
              <a:gd name="T23" fmla="*/ 109 h 496"/>
              <a:gd name="T24" fmla="*/ 90 w 528"/>
              <a:gd name="T25" fmla="*/ 159 h 496"/>
              <a:gd name="T26" fmla="*/ 80 w 528"/>
              <a:gd name="T27" fmla="*/ 197 h 496"/>
              <a:gd name="T28" fmla="*/ 2 w 528"/>
              <a:gd name="T29" fmla="*/ 202 h 496"/>
              <a:gd name="T30" fmla="*/ 0 w 528"/>
              <a:gd name="T31" fmla="*/ 244 h 496"/>
              <a:gd name="T32" fmla="*/ 80 w 528"/>
              <a:gd name="T33" fmla="*/ 256 h 496"/>
              <a:gd name="T34" fmla="*/ 88 w 528"/>
              <a:gd name="T35" fmla="*/ 292 h 496"/>
              <a:gd name="T36" fmla="*/ 29 w 528"/>
              <a:gd name="T37" fmla="*/ 345 h 496"/>
              <a:gd name="T38" fmla="*/ 50 w 528"/>
              <a:gd name="T39" fmla="*/ 378 h 496"/>
              <a:gd name="T40" fmla="*/ 116 w 528"/>
              <a:gd name="T41" fmla="*/ 347 h 496"/>
              <a:gd name="T42" fmla="*/ 141 w 528"/>
              <a:gd name="T43" fmla="*/ 372 h 496"/>
              <a:gd name="T44" fmla="*/ 107 w 528"/>
              <a:gd name="T45" fmla="*/ 435 h 496"/>
              <a:gd name="T46" fmla="*/ 139 w 528"/>
              <a:gd name="T47" fmla="*/ 462 h 496"/>
              <a:gd name="T48" fmla="*/ 198 w 528"/>
              <a:gd name="T49" fmla="*/ 404 h 496"/>
              <a:gd name="T50" fmla="*/ 232 w 528"/>
              <a:gd name="T51" fmla="*/ 416 h 496"/>
              <a:gd name="T52" fmla="*/ 240 w 528"/>
              <a:gd name="T53" fmla="*/ 494 h 496"/>
              <a:gd name="T54" fmla="*/ 292 w 528"/>
              <a:gd name="T55" fmla="*/ 496 h 496"/>
              <a:gd name="T56" fmla="*/ 297 w 528"/>
              <a:gd name="T57" fmla="*/ 414 h 496"/>
              <a:gd name="T58" fmla="*/ 341 w 528"/>
              <a:gd name="T59" fmla="*/ 403 h 496"/>
              <a:gd name="T60" fmla="*/ 393 w 528"/>
              <a:gd name="T61" fmla="*/ 460 h 496"/>
              <a:gd name="T62" fmla="*/ 427 w 528"/>
              <a:gd name="T63" fmla="*/ 439 h 496"/>
              <a:gd name="T64" fmla="*/ 393 w 528"/>
              <a:gd name="T65" fmla="*/ 370 h 496"/>
              <a:gd name="T66" fmla="*/ 416 w 528"/>
              <a:gd name="T67" fmla="*/ 341 h 496"/>
              <a:gd name="T68" fmla="*/ 484 w 528"/>
              <a:gd name="T69" fmla="*/ 374 h 496"/>
              <a:gd name="T70" fmla="*/ 505 w 528"/>
              <a:gd name="T71" fmla="*/ 338 h 496"/>
              <a:gd name="T72" fmla="*/ 442 w 528"/>
              <a:gd name="T73" fmla="*/ 292 h 496"/>
              <a:gd name="T74" fmla="*/ 450 w 528"/>
              <a:gd name="T75" fmla="*/ 252 h 496"/>
              <a:gd name="T76" fmla="*/ 528 w 528"/>
              <a:gd name="T77" fmla="*/ 244 h 496"/>
              <a:gd name="T78" fmla="*/ 526 w 528"/>
              <a:gd name="T79" fmla="*/ 204 h 496"/>
              <a:gd name="T80" fmla="*/ 448 w 528"/>
              <a:gd name="T81" fmla="*/ 193 h 496"/>
              <a:gd name="T82" fmla="*/ 440 w 528"/>
              <a:gd name="T83" fmla="*/ 162 h 496"/>
              <a:gd name="T84" fmla="*/ 503 w 528"/>
              <a:gd name="T85" fmla="*/ 119 h 496"/>
              <a:gd name="T86" fmla="*/ 482 w 528"/>
              <a:gd name="T87" fmla="*/ 82 h 496"/>
              <a:gd name="T88" fmla="*/ 412 w 528"/>
              <a:gd name="T89" fmla="*/ 111 h 496"/>
              <a:gd name="T90" fmla="*/ 389 w 528"/>
              <a:gd name="T91" fmla="*/ 88 h 496"/>
              <a:gd name="T92" fmla="*/ 425 w 528"/>
              <a:gd name="T93" fmla="*/ 21 h 496"/>
              <a:gd name="T94" fmla="*/ 391 w 528"/>
              <a:gd name="T95" fmla="*/ 0 h 496"/>
              <a:gd name="T96" fmla="*/ 335 w 528"/>
              <a:gd name="T97"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76" name="Freeform 4"/>
          <p:cNvSpPr>
            <a:spLocks/>
          </p:cNvSpPr>
          <p:nvPr/>
        </p:nvSpPr>
        <p:spPr bwMode="hidden">
          <a:xfrm>
            <a:off x="1192213" y="354013"/>
            <a:ext cx="2266950" cy="22701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77" name="Freeform 5"/>
          <p:cNvSpPr>
            <a:spLocks/>
          </p:cNvSpPr>
          <p:nvPr/>
        </p:nvSpPr>
        <p:spPr bwMode="hidden">
          <a:xfrm>
            <a:off x="2532063" y="1270000"/>
            <a:ext cx="3670300" cy="3671888"/>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78" name="Freeform 6"/>
          <p:cNvSpPr>
            <a:spLocks/>
          </p:cNvSpPr>
          <p:nvPr/>
        </p:nvSpPr>
        <p:spPr bwMode="hidden">
          <a:xfrm>
            <a:off x="3175" y="4797425"/>
            <a:ext cx="3417888" cy="2097088"/>
          </a:xfrm>
          <a:custGeom>
            <a:avLst/>
            <a:gdLst>
              <a:gd name="T0" fmla="*/ 1368 w 2153"/>
              <a:gd name="T1" fmla="*/ 358 h 1321"/>
              <a:gd name="T2" fmla="*/ 1197 w 2153"/>
              <a:gd name="T3" fmla="*/ 318 h 1321"/>
              <a:gd name="T4" fmla="*/ 1173 w 2153"/>
              <a:gd name="T5" fmla="*/ 0 h 1321"/>
              <a:gd name="T6" fmla="*/ 964 w 2153"/>
              <a:gd name="T7" fmla="*/ 16 h 1321"/>
              <a:gd name="T8" fmla="*/ 948 w 2153"/>
              <a:gd name="T9" fmla="*/ 318 h 1321"/>
              <a:gd name="T10" fmla="*/ 808 w 2153"/>
              <a:gd name="T11" fmla="*/ 366 h 1321"/>
              <a:gd name="T12" fmla="*/ 606 w 2153"/>
              <a:gd name="T13" fmla="*/ 109 h 1321"/>
              <a:gd name="T14" fmla="*/ 467 w 2153"/>
              <a:gd name="T15" fmla="*/ 187 h 1321"/>
              <a:gd name="T16" fmla="*/ 599 w 2153"/>
              <a:gd name="T17" fmla="*/ 474 h 1321"/>
              <a:gd name="T18" fmla="*/ 506 w 2153"/>
              <a:gd name="T19" fmla="*/ 568 h 1321"/>
              <a:gd name="T20" fmla="*/ 202 w 2153"/>
              <a:gd name="T21" fmla="*/ 459 h 1321"/>
              <a:gd name="T22" fmla="*/ 132 w 2153"/>
              <a:gd name="T23" fmla="*/ 576 h 1321"/>
              <a:gd name="T24" fmla="*/ 365 w 2153"/>
              <a:gd name="T25" fmla="*/ 778 h 1321"/>
              <a:gd name="T26" fmla="*/ 327 w 2153"/>
              <a:gd name="T27" fmla="*/ 933 h 1321"/>
              <a:gd name="T28" fmla="*/ 7 w 2153"/>
              <a:gd name="T29" fmla="*/ 956 h 1321"/>
              <a:gd name="T30" fmla="*/ 0 w 2153"/>
              <a:gd name="T31" fmla="*/ 1128 h 1321"/>
              <a:gd name="T32" fmla="*/ 327 w 2153"/>
              <a:gd name="T33" fmla="*/ 1174 h 1321"/>
              <a:gd name="T34" fmla="*/ 358 w 2153"/>
              <a:gd name="T35" fmla="*/ 1321 h 1321"/>
              <a:gd name="T36" fmla="*/ 1804 w 2153"/>
              <a:gd name="T37" fmla="*/ 1321 h 1321"/>
              <a:gd name="T38" fmla="*/ 1835 w 2153"/>
              <a:gd name="T39" fmla="*/ 1158 h 1321"/>
              <a:gd name="T40" fmla="*/ 2153 w 2153"/>
              <a:gd name="T41" fmla="*/ 1128 h 1321"/>
              <a:gd name="T42" fmla="*/ 2146 w 2153"/>
              <a:gd name="T43" fmla="*/ 964 h 1321"/>
              <a:gd name="T44" fmla="*/ 1827 w 2153"/>
              <a:gd name="T45" fmla="*/ 917 h 1321"/>
              <a:gd name="T46" fmla="*/ 1795 w 2153"/>
              <a:gd name="T47" fmla="*/ 793 h 1321"/>
              <a:gd name="T48" fmla="*/ 2052 w 2153"/>
              <a:gd name="T49" fmla="*/ 615 h 1321"/>
              <a:gd name="T50" fmla="*/ 1967 w 2153"/>
              <a:gd name="T51" fmla="*/ 467 h 1321"/>
              <a:gd name="T52" fmla="*/ 1679 w 2153"/>
              <a:gd name="T53" fmla="*/ 583 h 1321"/>
              <a:gd name="T54" fmla="*/ 1586 w 2153"/>
              <a:gd name="T55" fmla="*/ 490 h 1321"/>
              <a:gd name="T56" fmla="*/ 1733 w 2153"/>
              <a:gd name="T57" fmla="*/ 218 h 1321"/>
              <a:gd name="T58" fmla="*/ 1593 w 2153"/>
              <a:gd name="T59" fmla="*/ 132 h 1321"/>
              <a:gd name="T60" fmla="*/ 1368 w 2153"/>
              <a:gd name="T61" fmla="*/ 35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79" name="Freeform 7"/>
          <p:cNvSpPr>
            <a:spLocks/>
          </p:cNvSpPr>
          <p:nvPr/>
        </p:nvSpPr>
        <p:spPr bwMode="hidden">
          <a:xfrm>
            <a:off x="4494213" y="4425950"/>
            <a:ext cx="2263775" cy="226377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80" name="Freeform 8"/>
          <p:cNvSpPr>
            <a:spLocks/>
          </p:cNvSpPr>
          <p:nvPr/>
        </p:nvSpPr>
        <p:spPr bwMode="hidden">
          <a:xfrm>
            <a:off x="5646738" y="487363"/>
            <a:ext cx="2928937" cy="2930525"/>
          </a:xfrm>
          <a:custGeom>
            <a:avLst/>
            <a:gdLst>
              <a:gd name="T0" fmla="*/ 1469 w 2312"/>
              <a:gd name="T1" fmla="*/ 384 h 2313"/>
              <a:gd name="T2" fmla="*/ 1285 w 2312"/>
              <a:gd name="T3" fmla="*/ 342 h 2313"/>
              <a:gd name="T4" fmla="*/ 1260 w 2312"/>
              <a:gd name="T5" fmla="*/ 0 h 2313"/>
              <a:gd name="T6" fmla="*/ 1035 w 2312"/>
              <a:gd name="T7" fmla="*/ 17 h 2313"/>
              <a:gd name="T8" fmla="*/ 1018 w 2312"/>
              <a:gd name="T9" fmla="*/ 342 h 2313"/>
              <a:gd name="T10" fmla="*/ 868 w 2312"/>
              <a:gd name="T11" fmla="*/ 393 h 2313"/>
              <a:gd name="T12" fmla="*/ 651 w 2312"/>
              <a:gd name="T13" fmla="*/ 117 h 2313"/>
              <a:gd name="T14" fmla="*/ 501 w 2312"/>
              <a:gd name="T15" fmla="*/ 201 h 2313"/>
              <a:gd name="T16" fmla="*/ 643 w 2312"/>
              <a:gd name="T17" fmla="*/ 509 h 2313"/>
              <a:gd name="T18" fmla="*/ 543 w 2312"/>
              <a:gd name="T19" fmla="*/ 610 h 2313"/>
              <a:gd name="T20" fmla="*/ 217 w 2312"/>
              <a:gd name="T21" fmla="*/ 493 h 2313"/>
              <a:gd name="T22" fmla="*/ 142 w 2312"/>
              <a:gd name="T23" fmla="*/ 618 h 2313"/>
              <a:gd name="T24" fmla="*/ 392 w 2312"/>
              <a:gd name="T25" fmla="*/ 835 h 2313"/>
              <a:gd name="T26" fmla="*/ 351 w 2312"/>
              <a:gd name="T27" fmla="*/ 1002 h 2313"/>
              <a:gd name="T28" fmla="*/ 8 w 2312"/>
              <a:gd name="T29" fmla="*/ 1027 h 2313"/>
              <a:gd name="T30" fmla="*/ 0 w 2312"/>
              <a:gd name="T31" fmla="*/ 1211 h 2313"/>
              <a:gd name="T32" fmla="*/ 351 w 2312"/>
              <a:gd name="T33" fmla="*/ 1261 h 2313"/>
              <a:gd name="T34" fmla="*/ 384 w 2312"/>
              <a:gd name="T35" fmla="*/ 1419 h 2313"/>
              <a:gd name="T36" fmla="*/ 125 w 2312"/>
              <a:gd name="T37" fmla="*/ 1653 h 2313"/>
              <a:gd name="T38" fmla="*/ 217 w 2312"/>
              <a:gd name="T39" fmla="*/ 1795 h 2313"/>
              <a:gd name="T40" fmla="*/ 509 w 2312"/>
              <a:gd name="T41" fmla="*/ 1661 h 2313"/>
              <a:gd name="T42" fmla="*/ 618 w 2312"/>
              <a:gd name="T43" fmla="*/ 1770 h 2313"/>
              <a:gd name="T44" fmla="*/ 467 w 2312"/>
              <a:gd name="T45" fmla="*/ 2045 h 2313"/>
              <a:gd name="T46" fmla="*/ 609 w 2312"/>
              <a:gd name="T47" fmla="*/ 2162 h 2313"/>
              <a:gd name="T48" fmla="*/ 868 w 2312"/>
              <a:gd name="T49" fmla="*/ 1912 h 2313"/>
              <a:gd name="T50" fmla="*/ 1018 w 2312"/>
              <a:gd name="T51" fmla="*/ 1962 h 2313"/>
              <a:gd name="T52" fmla="*/ 1052 w 2312"/>
              <a:gd name="T53" fmla="*/ 2304 h 2313"/>
              <a:gd name="T54" fmla="*/ 1277 w 2312"/>
              <a:gd name="T55" fmla="*/ 2313 h 2313"/>
              <a:gd name="T56" fmla="*/ 1302 w 2312"/>
              <a:gd name="T57" fmla="*/ 1954 h 2313"/>
              <a:gd name="T58" fmla="*/ 1494 w 2312"/>
              <a:gd name="T59" fmla="*/ 1904 h 2313"/>
              <a:gd name="T60" fmla="*/ 1720 w 2312"/>
              <a:gd name="T61" fmla="*/ 2154 h 2313"/>
              <a:gd name="T62" fmla="*/ 1870 w 2312"/>
              <a:gd name="T63" fmla="*/ 2062 h 2313"/>
              <a:gd name="T64" fmla="*/ 1720 w 2312"/>
              <a:gd name="T65" fmla="*/ 1762 h 2313"/>
              <a:gd name="T66" fmla="*/ 1820 w 2312"/>
              <a:gd name="T67" fmla="*/ 1636 h 2313"/>
              <a:gd name="T68" fmla="*/ 2120 w 2312"/>
              <a:gd name="T69" fmla="*/ 1778 h 2313"/>
              <a:gd name="T70" fmla="*/ 2212 w 2312"/>
              <a:gd name="T71" fmla="*/ 1620 h 2313"/>
              <a:gd name="T72" fmla="*/ 1937 w 2312"/>
              <a:gd name="T73" fmla="*/ 1419 h 2313"/>
              <a:gd name="T74" fmla="*/ 1970 w 2312"/>
              <a:gd name="T75" fmla="*/ 1244 h 2313"/>
              <a:gd name="T76" fmla="*/ 2312 w 2312"/>
              <a:gd name="T77" fmla="*/ 1211 h 2313"/>
              <a:gd name="T78" fmla="*/ 2304 w 2312"/>
              <a:gd name="T79" fmla="*/ 1035 h 2313"/>
              <a:gd name="T80" fmla="*/ 1962 w 2312"/>
              <a:gd name="T81" fmla="*/ 985 h 2313"/>
              <a:gd name="T82" fmla="*/ 1928 w 2312"/>
              <a:gd name="T83" fmla="*/ 852 h 2313"/>
              <a:gd name="T84" fmla="*/ 2204 w 2312"/>
              <a:gd name="T85" fmla="*/ 660 h 2313"/>
              <a:gd name="T86" fmla="*/ 2112 w 2312"/>
              <a:gd name="T87" fmla="*/ 501 h 2313"/>
              <a:gd name="T88" fmla="*/ 1803 w 2312"/>
              <a:gd name="T89" fmla="*/ 626 h 2313"/>
              <a:gd name="T90" fmla="*/ 1703 w 2312"/>
              <a:gd name="T91" fmla="*/ 526 h 2313"/>
              <a:gd name="T92" fmla="*/ 1861 w 2312"/>
              <a:gd name="T93" fmla="*/ 234 h 2313"/>
              <a:gd name="T94" fmla="*/ 1711 w 2312"/>
              <a:gd name="T95" fmla="*/ 142 h 2313"/>
              <a:gd name="T96" fmla="*/ 1469 w 2312"/>
              <a:gd name="T97" fmla="*/ 384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081" name="Freeform 9"/>
          <p:cNvSpPr>
            <a:spLocks/>
          </p:cNvSpPr>
          <p:nvPr/>
        </p:nvSpPr>
        <p:spPr bwMode="hidden">
          <a:xfrm>
            <a:off x="7146925" y="2555875"/>
            <a:ext cx="2008188" cy="3997325"/>
          </a:xfrm>
          <a:custGeom>
            <a:avLst/>
            <a:gdLst>
              <a:gd name="T0" fmla="*/ 1265 w 1265"/>
              <a:gd name="T1" fmla="*/ 0 h 2518"/>
              <a:gd name="T2" fmla="*/ 1128 w 1265"/>
              <a:gd name="T3" fmla="*/ 18 h 2518"/>
              <a:gd name="T4" fmla="*/ 1110 w 1265"/>
              <a:gd name="T5" fmla="*/ 372 h 2518"/>
              <a:gd name="T6" fmla="*/ 946 w 1265"/>
              <a:gd name="T7" fmla="*/ 428 h 2518"/>
              <a:gd name="T8" fmla="*/ 710 w 1265"/>
              <a:gd name="T9" fmla="*/ 127 h 2518"/>
              <a:gd name="T10" fmla="*/ 546 w 1265"/>
              <a:gd name="T11" fmla="*/ 219 h 2518"/>
              <a:gd name="T12" fmla="*/ 701 w 1265"/>
              <a:gd name="T13" fmla="*/ 555 h 2518"/>
              <a:gd name="T14" fmla="*/ 592 w 1265"/>
              <a:gd name="T15" fmla="*/ 665 h 2518"/>
              <a:gd name="T16" fmla="*/ 237 w 1265"/>
              <a:gd name="T17" fmla="*/ 537 h 2518"/>
              <a:gd name="T18" fmla="*/ 155 w 1265"/>
              <a:gd name="T19" fmla="*/ 674 h 2518"/>
              <a:gd name="T20" fmla="*/ 427 w 1265"/>
              <a:gd name="T21" fmla="*/ 911 h 2518"/>
              <a:gd name="T22" fmla="*/ 383 w 1265"/>
              <a:gd name="T23" fmla="*/ 1093 h 2518"/>
              <a:gd name="T24" fmla="*/ 9 w 1265"/>
              <a:gd name="T25" fmla="*/ 1121 h 2518"/>
              <a:gd name="T26" fmla="*/ 0 w 1265"/>
              <a:gd name="T27" fmla="*/ 1322 h 2518"/>
              <a:gd name="T28" fmla="*/ 383 w 1265"/>
              <a:gd name="T29" fmla="*/ 1376 h 2518"/>
              <a:gd name="T30" fmla="*/ 419 w 1265"/>
              <a:gd name="T31" fmla="*/ 1549 h 2518"/>
              <a:gd name="T32" fmla="*/ 136 w 1265"/>
              <a:gd name="T33" fmla="*/ 1804 h 2518"/>
              <a:gd name="T34" fmla="*/ 237 w 1265"/>
              <a:gd name="T35" fmla="*/ 1959 h 2518"/>
              <a:gd name="T36" fmla="*/ 555 w 1265"/>
              <a:gd name="T37" fmla="*/ 1813 h 2518"/>
              <a:gd name="T38" fmla="*/ 674 w 1265"/>
              <a:gd name="T39" fmla="*/ 1932 h 2518"/>
              <a:gd name="T40" fmla="*/ 509 w 1265"/>
              <a:gd name="T41" fmla="*/ 2232 h 2518"/>
              <a:gd name="T42" fmla="*/ 664 w 1265"/>
              <a:gd name="T43" fmla="*/ 2360 h 2518"/>
              <a:gd name="T44" fmla="*/ 946 w 1265"/>
              <a:gd name="T45" fmla="*/ 2087 h 2518"/>
              <a:gd name="T46" fmla="*/ 1110 w 1265"/>
              <a:gd name="T47" fmla="*/ 2142 h 2518"/>
              <a:gd name="T48" fmla="*/ 1147 w 1265"/>
              <a:gd name="T49" fmla="*/ 2515 h 2518"/>
              <a:gd name="T50" fmla="*/ 1265 w 1265"/>
              <a:gd name="T51" fmla="*/ 2518 h 2518"/>
              <a:gd name="T52" fmla="*/ 1265 w 1265"/>
              <a:gd name="T53" fmla="*/ 0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ffectLst/>
          <a:extLst/>
        </p:spPr>
        <p:txBody>
          <a:bodyPr wrap="none" anchor="ctr"/>
          <a:lstStyle/>
          <a:p>
            <a:pPr>
              <a:defRPr/>
            </a:pPr>
            <a:endParaRPr kumimoji="1" lang="it-IT" b="1">
              <a:solidFill>
                <a:srgbClr val="EAEAEA"/>
              </a:solidFill>
              <a:effectLst>
                <a:outerShdw blurRad="38100" dist="38100" dir="2700000" algn="tl">
                  <a:srgbClr val="000000">
                    <a:alpha val="43137"/>
                  </a:srgbClr>
                </a:outerShdw>
              </a:effectLst>
              <a:latin typeface="Arial Black" pitchFamily="34" charset="0"/>
              <a:cs typeface="Arial" pitchFamily="34" charset="0"/>
            </a:endParaRPr>
          </a:p>
        </p:txBody>
      </p:sp>
      <p:pic>
        <p:nvPicPr>
          <p:cNvPr id="3082" name="Picture 10" descr="C:\My Documents\bits\Facbanna.png"/>
          <p:cNvPicPr>
            <a:picLocks noChangeAspect="1" noChangeArrowheads="1"/>
          </p:cNvPicPr>
          <p:nvPr/>
        </p:nvPicPr>
        <p:blipFill>
          <a:blip r:embed="rId13" cstate="print"/>
          <a:srcRect/>
          <a:stretch>
            <a:fillRect/>
          </a:stretch>
        </p:blipFill>
        <p:spPr bwMode="invGray">
          <a:xfrm>
            <a:off x="3175" y="-3175"/>
            <a:ext cx="803275" cy="6858000"/>
          </a:xfrm>
          <a:prstGeom prst="rect">
            <a:avLst/>
          </a:prstGeom>
          <a:noFill/>
          <a:ln w="9525">
            <a:noFill/>
            <a:miter lim="800000"/>
            <a:headEnd/>
            <a:tailEnd/>
          </a:ln>
        </p:spPr>
      </p:pic>
      <p:sp>
        <p:nvSpPr>
          <p:cNvPr id="3083"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3084"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085" name="Rectangle 13"/>
          <p:cNvSpPr>
            <a:spLocks noGrp="1" noChangeArrowheads="1"/>
          </p:cNvSpPr>
          <p:nvPr>
            <p:ph type="dt" sz="half" idx="2"/>
          </p:nvPr>
        </p:nvSpPr>
        <p:spPr bwMode="auto">
          <a:xfrm>
            <a:off x="10668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kumimoji="0" sz="1400" b="0">
                <a:solidFill>
                  <a:srgbClr val="EBD189"/>
                </a:solidFill>
                <a:effectLst/>
                <a:latin typeface="+mn-lt"/>
                <a:cs typeface="+mn-cs"/>
              </a:defRPr>
            </a:lvl1pPr>
          </a:lstStyle>
          <a:p>
            <a:pPr>
              <a:defRPr/>
            </a:pPr>
            <a:endParaRPr lang="it-IT" altLang="it-IT"/>
          </a:p>
        </p:txBody>
      </p:sp>
      <p:sp>
        <p:nvSpPr>
          <p:cNvPr id="3086" name="Rectangle 14"/>
          <p:cNvSpPr>
            <a:spLocks noGrp="1" noChangeArrowheads="1"/>
          </p:cNvSpPr>
          <p:nvPr>
            <p:ph type="ftr" sz="quarter" idx="3"/>
          </p:nvPr>
        </p:nvSpPr>
        <p:spPr bwMode="auto">
          <a:xfrm>
            <a:off x="3505200" y="63246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kumimoji="0" sz="1400" b="0">
                <a:solidFill>
                  <a:srgbClr val="EBD189"/>
                </a:solidFill>
                <a:effectLst/>
                <a:latin typeface="+mn-lt"/>
                <a:cs typeface="+mn-cs"/>
              </a:defRPr>
            </a:lvl1pPr>
          </a:lstStyle>
          <a:p>
            <a:pPr>
              <a:defRPr/>
            </a:pPr>
            <a:r>
              <a:rPr lang="it-IT" altLang="it-IT"/>
              <a:t>Prof.Cons.Giuseppe Croce</a:t>
            </a:r>
          </a:p>
        </p:txBody>
      </p:sp>
      <p:sp>
        <p:nvSpPr>
          <p:cNvPr id="3087" name="Rectangle 15"/>
          <p:cNvSpPr>
            <a:spLocks noGrp="1" noChangeArrowheads="1"/>
          </p:cNvSpPr>
          <p:nvPr>
            <p:ph type="sldNum" sz="quarter" idx="4"/>
          </p:nvPr>
        </p:nvSpPr>
        <p:spPr bwMode="auto">
          <a:xfrm>
            <a:off x="6934200" y="6324600"/>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EBD189"/>
                </a:solidFill>
                <a:cs typeface="Arial" pitchFamily="34" charset="0"/>
              </a:defRPr>
            </a:lvl1pPr>
          </a:lstStyle>
          <a:p>
            <a:pPr>
              <a:defRPr/>
            </a:pPr>
            <a:fld id="{CF68A388-D70B-49AE-B5EF-46CFC8121495}"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2700"/>
            <a:ext cx="9156700" cy="6870700"/>
            <a:chOff x="0" y="-8"/>
            <a:chExt cx="5768" cy="4328"/>
          </a:xfrm>
        </p:grpSpPr>
        <p:sp>
          <p:nvSpPr>
            <p:cNvPr id="1032" name="Rectangle 3"/>
            <p:cNvSpPr>
              <a:spLocks noChangeArrowheads="1"/>
            </p:cNvSpPr>
            <p:nvPr/>
          </p:nvSpPr>
          <p:spPr bwMode="auto">
            <a:xfrm>
              <a:off x="0" y="624"/>
              <a:ext cx="5760" cy="3696"/>
            </a:xfrm>
            <a:prstGeom prst="rect">
              <a:avLst/>
            </a:prstGeom>
            <a:solidFill>
              <a:schemeClr val="bg1"/>
            </a:soli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1033"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ffectLs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lang="it-IT" altLang="it-IT" smtClean="0">
                <a:solidFill>
                  <a:srgbClr val="EAEAEA"/>
                </a:solidFill>
                <a:cs typeface="Arial" pitchFamily="34" charset="0"/>
              </a:endParaRPr>
            </a:p>
          </p:txBody>
        </p:sp>
        <p:sp>
          <p:nvSpPr>
            <p:cNvPr id="410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0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0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p:spPr>
          <p:txBody>
            <a:bodyPr wrap="none" anchor="ctr"/>
            <a:lstStyle/>
            <a:p>
              <a:endParaRPr lang="it-IT"/>
            </a:p>
          </p:txBody>
        </p:sp>
        <p:sp>
          <p:nvSpPr>
            <p:cNvPr id="410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1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2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2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sp>
          <p:nvSpPr>
            <p:cNvPr id="412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p:spPr>
          <p:txBody>
            <a:bodyPr wrap="none" anchor="ctr"/>
            <a:lstStyle/>
            <a:p>
              <a:endParaRPr lang="it-IT"/>
            </a:p>
          </p:txBody>
        </p:sp>
        <p:pic>
          <p:nvPicPr>
            <p:cNvPr id="4123" name="Picture 22" descr="C:\My Documents\bits\Topbanx.GIF"/>
            <p:cNvPicPr>
              <a:picLocks noChangeAspect="1" noChangeArrowheads="1"/>
            </p:cNvPicPr>
            <p:nvPr/>
          </p:nvPicPr>
          <p:blipFill>
            <a:blip r:embed="rId14"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grpSp>
      <p:sp>
        <p:nvSpPr>
          <p:cNvPr id="4099" name="Rectangle 2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4100" name="Rectangle 2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41689" name="Rectangle 25"/>
          <p:cNvSpPr>
            <a:spLocks noGrp="1" noChangeArrowheads="1"/>
          </p:cNvSpPr>
          <p:nvPr>
            <p:ph type="dt" sz="half" idx="2"/>
          </p:nvPr>
        </p:nvSpPr>
        <p:spPr bwMode="auto">
          <a:xfrm>
            <a:off x="6858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400">
                <a:solidFill>
                  <a:srgbClr val="EAEAEA"/>
                </a:solidFill>
                <a:latin typeface="Times New Roman" charset="0"/>
                <a:cs typeface="+mn-cs"/>
              </a:defRPr>
            </a:lvl1pPr>
          </a:lstStyle>
          <a:p>
            <a:pPr>
              <a:defRPr/>
            </a:pPr>
            <a:endParaRPr lang="it-IT" altLang="it-IT"/>
          </a:p>
        </p:txBody>
      </p:sp>
      <p:sp>
        <p:nvSpPr>
          <p:cNvPr id="241690" name="Rectangle 26"/>
          <p:cNvSpPr>
            <a:spLocks noGrp="1" noChangeArrowheads="1"/>
          </p:cNvSpPr>
          <p:nvPr>
            <p:ph type="ftr" sz="quarter" idx="3"/>
          </p:nvPr>
        </p:nvSpPr>
        <p:spPr bwMode="auto">
          <a:xfrm>
            <a:off x="3124200" y="6365875"/>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charset="0"/>
                <a:cs typeface="+mn-cs"/>
              </a:defRPr>
            </a:lvl1pPr>
          </a:lstStyle>
          <a:p>
            <a:pPr>
              <a:defRPr/>
            </a:pPr>
            <a:r>
              <a:rPr lang="it-IT" altLang="it-IT"/>
              <a:t>Prof.Cons.Giuseppe Croce</a:t>
            </a:r>
          </a:p>
        </p:txBody>
      </p:sp>
      <p:sp>
        <p:nvSpPr>
          <p:cNvPr id="241691" name="Rectangle 27"/>
          <p:cNvSpPr>
            <a:spLocks noGrp="1" noChangeArrowheads="1"/>
          </p:cNvSpPr>
          <p:nvPr>
            <p:ph type="sldNum" sz="quarter" idx="4"/>
          </p:nvPr>
        </p:nvSpPr>
        <p:spPr bwMode="auto">
          <a:xfrm>
            <a:off x="6553200" y="6365875"/>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pitchFamily="18" charset="0"/>
                <a:cs typeface="Arial" pitchFamily="34" charset="0"/>
              </a:defRPr>
            </a:lvl1pPr>
          </a:lstStyle>
          <a:p>
            <a:pPr>
              <a:defRPr/>
            </a:pPr>
            <a:fld id="{020F341B-325F-4A15-98D4-8626CC16C6BD}"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 id="2147484807" r:id="rId12"/>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Narrow" pitchFamily="34" charset="0"/>
        </a:defRPr>
      </a:lvl2pPr>
      <a:lvl3pPr algn="l" rtl="0" eaLnBrk="0" fontAlgn="base" hangingPunct="0">
        <a:spcBef>
          <a:spcPct val="0"/>
        </a:spcBef>
        <a:spcAft>
          <a:spcPct val="0"/>
        </a:spcAft>
        <a:defRPr sz="4400">
          <a:solidFill>
            <a:schemeClr val="tx2"/>
          </a:solidFill>
          <a:latin typeface="Arial Narrow" pitchFamily="34" charset="0"/>
        </a:defRPr>
      </a:lvl3pPr>
      <a:lvl4pPr algn="l" rtl="0" eaLnBrk="0" fontAlgn="base" hangingPunct="0">
        <a:spcBef>
          <a:spcPct val="0"/>
        </a:spcBef>
        <a:spcAft>
          <a:spcPct val="0"/>
        </a:spcAft>
        <a:defRPr sz="4400">
          <a:solidFill>
            <a:schemeClr val="tx2"/>
          </a:solidFill>
          <a:latin typeface="Arial Narrow" pitchFamily="34" charset="0"/>
        </a:defRPr>
      </a:lvl4pPr>
      <a:lvl5pPr algn="l" rtl="0" eaLnBrk="0" fontAlgn="base" hangingPunct="0">
        <a:spcBef>
          <a:spcPct val="0"/>
        </a:spcBef>
        <a:spcAft>
          <a:spcPct val="0"/>
        </a:spcAft>
        <a:defRPr sz="4400">
          <a:solidFill>
            <a:schemeClr val="tx2"/>
          </a:solidFill>
          <a:latin typeface="Arial Narrow" pitchFamily="34" charset="0"/>
        </a:defRPr>
      </a:lvl5pPr>
      <a:lvl6pPr marL="457200" algn="l" rtl="0" fontAlgn="base">
        <a:spcBef>
          <a:spcPct val="0"/>
        </a:spcBef>
        <a:spcAft>
          <a:spcPct val="0"/>
        </a:spcAft>
        <a:defRPr sz="4400">
          <a:solidFill>
            <a:schemeClr val="tx2"/>
          </a:solidFill>
          <a:latin typeface="Arial Narrow" pitchFamily="34" charset="0"/>
        </a:defRPr>
      </a:lvl6pPr>
      <a:lvl7pPr marL="914400" algn="l" rtl="0" fontAlgn="base">
        <a:spcBef>
          <a:spcPct val="0"/>
        </a:spcBef>
        <a:spcAft>
          <a:spcPct val="0"/>
        </a:spcAft>
        <a:defRPr sz="4400">
          <a:solidFill>
            <a:schemeClr val="tx2"/>
          </a:solidFill>
          <a:latin typeface="Arial Narrow" pitchFamily="34" charset="0"/>
        </a:defRPr>
      </a:lvl7pPr>
      <a:lvl8pPr marL="1371600" algn="l" rtl="0" fontAlgn="base">
        <a:spcBef>
          <a:spcPct val="0"/>
        </a:spcBef>
        <a:spcAft>
          <a:spcPct val="0"/>
        </a:spcAft>
        <a:defRPr sz="4400">
          <a:solidFill>
            <a:schemeClr val="tx2"/>
          </a:solidFill>
          <a:latin typeface="Arial Narrow" pitchFamily="34" charset="0"/>
        </a:defRPr>
      </a:lvl8pPr>
      <a:lvl9pPr marL="1828800" algn="l" rtl="0" fontAlgn="base">
        <a:spcBef>
          <a:spcPct val="0"/>
        </a:spcBef>
        <a:spcAft>
          <a:spcPct val="0"/>
        </a:spcAft>
        <a:defRPr sz="4400">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Segnaposto testo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rgbClr val="FEFAC9"/>
                </a:solidFill>
                <a:latin typeface="Arial" charset="0"/>
                <a:cs typeface="+mn-cs"/>
              </a:defRPr>
            </a:lvl1pPr>
          </a:lstStyle>
          <a:p>
            <a:pPr>
              <a:defRPr/>
            </a:pPr>
            <a:endParaRPr lang="it-IT" altLang="it-IT"/>
          </a:p>
        </p:txBody>
      </p:sp>
      <p:sp>
        <p:nvSpPr>
          <p:cNvPr id="10" name="Segnaposto piè di pagina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rgbClr val="FEFAC9"/>
                </a:solidFill>
                <a:latin typeface="Arial" charset="0"/>
                <a:cs typeface="+mn-cs"/>
              </a:defRPr>
            </a:lvl1pPr>
          </a:lstStyle>
          <a:p>
            <a:pPr>
              <a:defRPr/>
            </a:pPr>
            <a:r>
              <a:rPr lang="it-IT" altLang="it-IT"/>
              <a:t>Prof.Cons.Giuseppe Croce</a:t>
            </a:r>
          </a:p>
        </p:txBody>
      </p:sp>
      <p:sp>
        <p:nvSpPr>
          <p:cNvPr id="22" name="Segnaposto numero diapositiva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eaLnBrk="1" hangingPunct="1">
              <a:defRPr sz="1600">
                <a:solidFill>
                  <a:srgbClr val="FEFAC9"/>
                </a:solidFill>
                <a:cs typeface="Arial" pitchFamily="34" charset="0"/>
              </a:defRPr>
            </a:lvl1pPr>
          </a:lstStyle>
          <a:p>
            <a:pPr>
              <a:defRPr/>
            </a:pPr>
            <a:fld id="{1C50BED3-D54B-4098-8F81-6F08114A65CC}" type="slidenum">
              <a:rPr lang="it-IT" altLang="it-IT"/>
              <a:pPr>
                <a:defRPr/>
              </a:pPr>
              <a:t>‹N›</a:t>
            </a:fld>
            <a:endParaRPr lang="it-IT" alt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it-IT" smtClean="0"/>
              <a:t>Fare clic per modificare lo stile del titolo</a:t>
            </a:r>
            <a:endParaRPr lang="en-US"/>
          </a:p>
        </p:txBody>
      </p:sp>
    </p:spTree>
  </p:cSld>
  <p:clrMap bg1="dk1" tx1="lt1" bg2="dk2" tx2="lt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19" r:id="rId12"/>
  </p:sldLayoutIdLst>
  <p:hf hd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AU" altLang="it-IT" smtClean="0"/>
          </a:p>
        </p:txBody>
      </p:sp>
      <p:sp>
        <p:nvSpPr>
          <p:cNvPr id="614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AU" altLang="it-IT" smtClean="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AU"/>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r>
              <a:rPr lang="en-AU"/>
              <a:t>Prof.Cons.Giuseppe Croce</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a:defRPr/>
            </a:pPr>
            <a:fld id="{0A527C39-A346-43C6-9F9A-D55D75CD7E1B}" type="slidenum">
              <a:rPr lang="en-AU" altLang="it-IT"/>
              <a:pPr>
                <a:defRPr/>
              </a:pPr>
              <a:t>‹N›</a:t>
            </a:fld>
            <a:endParaRPr lang="en-AU" altLang="it-IT"/>
          </a:p>
        </p:txBody>
      </p:sp>
    </p:spTree>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7177" name="Segnaposto testo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rgbClr val="E7DEC9">
                    <a:shade val="50000"/>
                    <a:satMod val="200000"/>
                  </a:srgbClr>
                </a:solidFill>
                <a:latin typeface="+mn-lt"/>
                <a:cs typeface="+mn-cs"/>
              </a:defRPr>
            </a:lvl1pPr>
            <a:extLst/>
          </a:lstStyle>
          <a:p>
            <a:pPr>
              <a:defRPr/>
            </a:pPr>
            <a:r>
              <a:rPr lang="it-IT"/>
              <a:t>8 novembre 2008</a:t>
            </a:r>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algn="l"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r>
              <a:rPr lang="it-IT"/>
              <a:t>conferenza sulla sicurezza: relatore ing. Roberto Grassi</a:t>
            </a:r>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rgbClr val="E7DEC9">
                    <a:shade val="50000"/>
                    <a:satMod val="200000"/>
                  </a:srgbClr>
                </a:solidFill>
                <a:effectLst/>
                <a:latin typeface="+mn-lt"/>
                <a:cs typeface="+mn-cs"/>
              </a:defRPr>
            </a:lvl1pPr>
            <a:extLst/>
          </a:lstStyle>
          <a:p>
            <a:pPr>
              <a:defRPr/>
            </a:pPr>
            <a:fld id="{4F811CBE-83D2-4CC6-8F84-D3E680A761C4}" type="slidenum">
              <a:rPr lang="it-IT"/>
              <a:pPr>
                <a:defRPr/>
              </a:pPr>
              <a:t>‹N›</a:t>
            </a:fld>
            <a:endParaRPr 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solidFill>
                  <a:srgbClr val="FFFFFF"/>
                </a:solidFill>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FFFFFF"/>
                </a:solidFill>
                <a:cs typeface="+mn-cs"/>
              </a:defRPr>
            </a:lvl1pPr>
          </a:lstStyle>
          <a:p>
            <a:pPr>
              <a:defRPr/>
            </a:pPr>
            <a:r>
              <a:rPr lang="it-IT"/>
              <a:t>Prof.Cons.Giuseppe Croce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FFFFFF"/>
                </a:solidFill>
                <a:cs typeface="+mn-cs"/>
              </a:defRPr>
            </a:lvl1pPr>
          </a:lstStyle>
          <a:p>
            <a:pPr>
              <a:defRPr/>
            </a:pPr>
            <a:fld id="{074DC82A-6635-4691-AC06-10C48593421B}"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 id="2147484666" r:id="rId12"/>
    <p:sldLayoutId id="2147484667"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Impact" pitchFamily="34" charset="0"/>
        </a:defRPr>
      </a:lvl2pPr>
      <a:lvl3pPr algn="ctr" rtl="0" eaLnBrk="0" fontAlgn="base" hangingPunct="0">
        <a:spcBef>
          <a:spcPct val="0"/>
        </a:spcBef>
        <a:spcAft>
          <a:spcPct val="0"/>
        </a:spcAft>
        <a:defRPr sz="4400">
          <a:solidFill>
            <a:schemeClr val="tx2"/>
          </a:solidFill>
          <a:latin typeface="Impact" pitchFamily="34" charset="0"/>
        </a:defRPr>
      </a:lvl3pPr>
      <a:lvl4pPr algn="ctr" rtl="0" eaLnBrk="0" fontAlgn="base" hangingPunct="0">
        <a:spcBef>
          <a:spcPct val="0"/>
        </a:spcBef>
        <a:spcAft>
          <a:spcPct val="0"/>
        </a:spcAft>
        <a:defRPr sz="4400">
          <a:solidFill>
            <a:schemeClr val="tx2"/>
          </a:solidFill>
          <a:latin typeface="Impact" pitchFamily="34" charset="0"/>
        </a:defRPr>
      </a:lvl4pPr>
      <a:lvl5pPr algn="ctr" rtl="0" eaLnBrk="0" fontAlgn="base" hangingPunct="0">
        <a:spcBef>
          <a:spcPct val="0"/>
        </a:spcBef>
        <a:spcAft>
          <a:spcPct val="0"/>
        </a:spcAft>
        <a:defRPr sz="4400">
          <a:solidFill>
            <a:schemeClr val="tx2"/>
          </a:solidFill>
          <a:latin typeface="Impact"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rgbClr val="FFFFFF"/>
                </a:solidFill>
                <a:latin typeface="Arial" pitchFamily="34" charset="0"/>
                <a:cs typeface="+mn-cs"/>
              </a:defRPr>
            </a:lvl1pPr>
          </a:lstStyle>
          <a:p>
            <a:pPr>
              <a:defRPr/>
            </a:pPr>
            <a:endParaRPr lang="it-IT" altLang="it-IT"/>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itchFamily="34" charset="0"/>
                <a:cs typeface="+mn-cs"/>
              </a:defRPr>
            </a:lvl1pPr>
          </a:lstStyle>
          <a:p>
            <a:pPr>
              <a:defRPr/>
            </a:pPr>
            <a:fld id="{F6C2B90D-D5DD-411B-BEAA-9CDCA98DD467}" type="slidenum">
              <a:rPr lang="it-IT" altLang="it-IT"/>
              <a:pPr>
                <a:defRPr/>
              </a:pPr>
              <a:t>‹N›</a:t>
            </a:fld>
            <a:endParaRPr lang="it-IT" altLang="it-IT"/>
          </a:p>
        </p:txBody>
      </p:sp>
      <p:grpSp>
        <p:nvGrpSpPr>
          <p:cNvPr id="9220" name="Group 4"/>
          <p:cNvGrpSpPr>
            <a:grpSpLocks/>
          </p:cNvGrpSpPr>
          <p:nvPr/>
        </p:nvGrpSpPr>
        <p:grpSpPr bwMode="auto">
          <a:xfrm>
            <a:off x="0" y="0"/>
            <a:ext cx="9140825" cy="6850063"/>
            <a:chOff x="0" y="0"/>
            <a:chExt cx="5758" cy="4315"/>
          </a:xfrm>
        </p:grpSpPr>
        <p:grpSp>
          <p:nvGrpSpPr>
            <p:cNvPr id="9224"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33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33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923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it-IT"/>
              </a:p>
            </p:txBody>
          </p:sp>
          <p:sp>
            <p:nvSpPr>
              <p:cNvPr id="33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grpSp>
        <p:sp>
          <p:nvSpPr>
            <p:cNvPr id="33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it-IT">
                <a:solidFill>
                  <a:srgbClr val="FFFFFF"/>
                </a:solidFill>
                <a:latin typeface="Garamond" pitchFamily="18" charset="0"/>
                <a:cs typeface="Arial" pitchFamily="34" charset="0"/>
              </a:endParaRPr>
            </a:p>
          </p:txBody>
        </p:sp>
        <p:sp>
          <p:nvSpPr>
            <p:cNvPr id="9226" name="Freeform 12"/>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it-IT"/>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34" charset="0"/>
                <a:cs typeface="+mn-cs"/>
              </a:defRPr>
            </a:lvl1pPr>
          </a:lstStyle>
          <a:p>
            <a:pPr>
              <a:defRPr/>
            </a:pPr>
            <a:endParaRPr lang="it-IT" altLang="it-IT"/>
          </a:p>
        </p:txBody>
      </p:sp>
      <p:sp>
        <p:nvSpPr>
          <p:cNvPr id="33807" name="Rectangle 15"/>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4838" r:id="rId1"/>
    <p:sldLayoutId id="2147484839" r:id="rId2"/>
    <p:sldLayoutId id="2147484840" r:id="rId3"/>
    <p:sldLayoutId id="2147484841" r:id="rId4"/>
    <p:sldLayoutId id="2147484842" r:id="rId5"/>
    <p:sldLayoutId id="2147484843" r:id="rId6"/>
    <p:sldLayoutId id="2147484844" r:id="rId7"/>
    <p:sldLayoutId id="2147484845" r:id="rId8"/>
    <p:sldLayoutId id="2147484846" r:id="rId9"/>
    <p:sldLayoutId id="2147484847" r:id="rId10"/>
    <p:sldLayoutId id="2147484848"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http://www.smokebusters.i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7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179.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6.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00.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1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Filmati/segnaletica%20filmati/segnali_divieto.wmv" TargetMode="Externa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Filmati/segnaletica%20filmati/segnali_prescrizione.wmv" TargetMode="Externa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Filmati/segnaletica%20filmati/segnali_avvertimento.wmv" TargetMode="Externa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Filmati/segnaletica%20filmati/segnali_salvataggio.wmv" TargetMode="External"/><Relationship Id="rId1" Type="http://schemas.openxmlformats.org/officeDocument/2006/relationships/slideLayout" Target="../slideLayouts/slideLayout60.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Filmati/segnaletica%20filmati/segnali_incendio.wmv" TargetMode="External"/><Relationship Id="rId1" Type="http://schemas.openxmlformats.org/officeDocument/2006/relationships/slideLayout" Target="../slideLayouts/slideLayout60.xml"/><Relationship Id="rId4" Type="http://schemas.openxmlformats.org/officeDocument/2006/relationships/hyperlink" Target="Filmati/segnaletica%20filmati/extra.wm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204864"/>
            <a:ext cx="8219256" cy="2172816"/>
          </a:xfrm>
        </p:spPr>
        <p:txBody>
          <a:bodyPr/>
          <a:lstStyle/>
          <a:p>
            <a:pPr algn="ctr">
              <a:defRPr/>
            </a:pPr>
            <a:r>
              <a:rPr lang="it-IT" smtClean="0"/>
              <a:t>LUOGHI DI LAVORO</a:t>
            </a:r>
            <a:br>
              <a:rPr lang="it-IT" smtClean="0"/>
            </a:br>
            <a:r>
              <a:rPr lang="it-IT" smtClean="0"/>
              <a:t>ERRORI</a:t>
            </a:r>
            <a:br>
              <a:rPr lang="it-IT" smtClean="0"/>
            </a:br>
            <a:r>
              <a:rPr lang="it-IT" smtClean="0"/>
              <a:t>SEGNALETICA</a:t>
            </a:r>
            <a:endParaRPr lang="it-IT"/>
          </a:p>
        </p:txBody>
      </p:sp>
      <p:sp>
        <p:nvSpPr>
          <p:cNvPr id="146435" name="Segnaposto piè di pagina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t>Prof.Cons.Giuseppe Croce</a:t>
            </a:r>
          </a:p>
        </p:txBody>
      </p:sp>
      <p:sp>
        <p:nvSpPr>
          <p:cNvPr id="146436" name="Segnaposto numero diapositiva 3"/>
          <p:cNvSpPr>
            <a:spLocks noGrp="1"/>
          </p:cNvSpPr>
          <p:nvPr>
            <p:ph type="sldNum" sz="quarter" idx="12"/>
          </p:nvPr>
        </p:nvSpPr>
        <p:spPr bwMode="auto">
          <a:noFill/>
          <a:ln>
            <a:miter lim="800000"/>
            <a:headEnd/>
            <a:tailEnd/>
          </a:ln>
        </p:spPr>
        <p:txBody>
          <a:bodyPr/>
          <a:lstStyle/>
          <a:p>
            <a:fld id="{B0DF943D-58DF-4073-AFF7-1366CEEEEEDF}" type="slidenum">
              <a:rPr lang="it-IT" altLang="it-IT" smtClean="0"/>
              <a:pPr/>
              <a:t>1</a:t>
            </a:fld>
            <a:endParaRPr lang="it-IT" altLang="it-IT"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Segnaposto numero diapositiva 2"/>
          <p:cNvSpPr>
            <a:spLocks noGrp="1"/>
          </p:cNvSpPr>
          <p:nvPr>
            <p:ph type="sldNum" sz="quarter" idx="10"/>
          </p:nvPr>
        </p:nvSpPr>
        <p:spPr>
          <a:noFill/>
          <a:ln>
            <a:miter lim="800000"/>
            <a:headEnd/>
            <a:tailEnd/>
          </a:ln>
        </p:spPr>
        <p:txBody>
          <a:bodyPr/>
          <a:lstStyle/>
          <a:p>
            <a:fld id="{605C8639-7AED-41A7-803A-260367887702}" type="slidenum">
              <a:rPr lang="it-IT" altLang="it-IT" smtClean="0"/>
              <a:pPr/>
              <a:t>10</a:t>
            </a:fld>
            <a:endParaRPr lang="it-IT" altLang="it-IT" smtClean="0"/>
          </a:p>
        </p:txBody>
      </p:sp>
      <p:sp>
        <p:nvSpPr>
          <p:cNvPr id="155651" name="Rectangle 2"/>
          <p:cNvSpPr>
            <a:spLocks noChangeArrowheads="1"/>
          </p:cNvSpPr>
          <p:nvPr/>
        </p:nvSpPr>
        <p:spPr bwMode="auto">
          <a:xfrm>
            <a:off x="3186113" y="5637213"/>
            <a:ext cx="1866900" cy="336550"/>
          </a:xfrm>
          <a:prstGeom prst="rect">
            <a:avLst/>
          </a:prstGeom>
          <a:noFill/>
          <a:ln w="9525">
            <a:noFill/>
            <a:miter lim="800000"/>
            <a:headEnd/>
            <a:tailEnd/>
          </a:ln>
          <a:effectLst/>
        </p:spPr>
        <p:txBody>
          <a:bodyPr wrap="none" anchor="ctr"/>
          <a:lstStyle/>
          <a:p>
            <a:endParaRPr lang="it-IT" altLang="it-IT"/>
          </a:p>
        </p:txBody>
      </p:sp>
      <p:sp>
        <p:nvSpPr>
          <p:cNvPr id="155652" name="AutoShape 4"/>
          <p:cNvSpPr>
            <a:spLocks noGrp="1" noChangeArrowheads="1"/>
          </p:cNvSpPr>
          <p:nvPr>
            <p:ph type="title"/>
          </p:nvPr>
        </p:nvSpPr>
        <p:spPr/>
        <p:txBody>
          <a:bodyPr/>
          <a:lstStyle/>
          <a:p>
            <a:pPr eaLnBrk="1" hangingPunct="1"/>
            <a:r>
              <a:rPr lang="it-IT" altLang="it-IT" smtClean="0"/>
              <a:t>Vietato Fumare (L. 3/2003)</a:t>
            </a:r>
          </a:p>
        </p:txBody>
      </p:sp>
      <p:sp>
        <p:nvSpPr>
          <p:cNvPr id="155653" name="Rectangle 5"/>
          <p:cNvSpPr>
            <a:spLocks noChangeArrowheads="1"/>
          </p:cNvSpPr>
          <p:nvPr/>
        </p:nvSpPr>
        <p:spPr bwMode="auto">
          <a:xfrm>
            <a:off x="4427538" y="2360613"/>
            <a:ext cx="4176712" cy="3155950"/>
          </a:xfrm>
          <a:prstGeom prst="rect">
            <a:avLst/>
          </a:prstGeom>
          <a:solidFill>
            <a:srgbClr val="FFFFFF"/>
          </a:solidFill>
          <a:ln w="12700">
            <a:solidFill>
              <a:schemeClr val="tx1"/>
            </a:solidFill>
            <a:miter lim="800000"/>
            <a:headEnd/>
            <a:tailEnd/>
          </a:ln>
          <a:effectLst/>
        </p:spPr>
        <p:txBody>
          <a:bodyPr lIns="92075" tIns="46038" rIns="92075" bIns="46038">
            <a:spAutoFit/>
          </a:bodyPr>
          <a:lstStyle/>
          <a:p>
            <a:pPr algn="ctr"/>
            <a:r>
              <a:rPr lang="it-IT" altLang="it-IT" sz="2000" b="1">
                <a:solidFill>
                  <a:srgbClr val="FF3300"/>
                </a:solidFill>
                <a:latin typeface="Times New Roman" pitchFamily="18" charset="0"/>
              </a:rPr>
              <a:t>Non si può fumare</a:t>
            </a:r>
            <a:endParaRPr lang="it-IT" altLang="it-IT" sz="2000">
              <a:latin typeface="Times New Roman" pitchFamily="18" charset="0"/>
            </a:endParaRPr>
          </a:p>
          <a:p>
            <a:r>
              <a:rPr lang="it-IT" altLang="it-IT">
                <a:latin typeface="Times New Roman" pitchFamily="18" charset="0"/>
              </a:rPr>
              <a:t>in uffici pubblici, ospedali e locali pubblici e privati aperti al pubblico, compresi bar e ristoranti. </a:t>
            </a:r>
          </a:p>
          <a:p>
            <a:r>
              <a:rPr lang="it-IT" altLang="it-IT">
                <a:latin typeface="Times New Roman" pitchFamily="18" charset="0"/>
              </a:rPr>
              <a:t> </a:t>
            </a:r>
          </a:p>
          <a:p>
            <a:r>
              <a:rPr lang="it-IT" altLang="it-IT">
                <a:latin typeface="Times New Roman" pitchFamily="18" charset="0"/>
              </a:rPr>
              <a:t>La legge prevede </a:t>
            </a:r>
            <a:r>
              <a:rPr lang="it-IT" altLang="it-IT" b="1">
                <a:latin typeface="Times New Roman" pitchFamily="18" charset="0"/>
              </a:rPr>
              <a:t>multe salate</a:t>
            </a:r>
            <a:r>
              <a:rPr lang="it-IT" altLang="it-IT">
                <a:latin typeface="Times New Roman" pitchFamily="18" charset="0"/>
              </a:rPr>
              <a:t> per i trasgressori.</a:t>
            </a:r>
          </a:p>
          <a:p>
            <a:endParaRPr lang="it-IT" altLang="it-IT">
              <a:latin typeface="Times New Roman" pitchFamily="18" charset="0"/>
            </a:endParaRPr>
          </a:p>
          <a:p>
            <a:r>
              <a:rPr lang="it-IT" altLang="it-IT">
                <a:latin typeface="Times New Roman" pitchFamily="18" charset="0"/>
              </a:rPr>
              <a:t>L’importo della sanzione cresce se si fuma in presenza di </a:t>
            </a:r>
            <a:r>
              <a:rPr lang="it-IT" altLang="it-IT" b="1">
                <a:latin typeface="Times New Roman" pitchFamily="18" charset="0"/>
              </a:rPr>
              <a:t>donne in gravidanza</a:t>
            </a:r>
            <a:r>
              <a:rPr lang="it-IT" altLang="it-IT">
                <a:latin typeface="Times New Roman" pitchFamily="18" charset="0"/>
              </a:rPr>
              <a:t> o di </a:t>
            </a:r>
            <a:r>
              <a:rPr lang="it-IT" altLang="it-IT" b="1">
                <a:latin typeface="Times New Roman" pitchFamily="18" charset="0"/>
              </a:rPr>
              <a:t>bambini fino a dodici anni</a:t>
            </a:r>
            <a:r>
              <a:rPr lang="it-IT" altLang="it-IT">
                <a:latin typeface="Times New Roman" pitchFamily="18" charset="0"/>
              </a:rPr>
              <a:t>.</a:t>
            </a:r>
          </a:p>
        </p:txBody>
      </p:sp>
      <p:pic>
        <p:nvPicPr>
          <p:cNvPr id="155654" name="Picture 6" descr="smokebust2">
            <a:hlinkClick r:id="rId3"/>
          </p:cNvPr>
          <p:cNvPicPr>
            <a:picLocks noChangeAspect="1" noChangeArrowheads="1"/>
          </p:cNvPicPr>
          <p:nvPr/>
        </p:nvPicPr>
        <p:blipFill>
          <a:blip r:embed="rId4" cstate="print"/>
          <a:srcRect t="4108"/>
          <a:stretch>
            <a:fillRect/>
          </a:stretch>
        </p:blipFill>
        <p:spPr bwMode="auto">
          <a:xfrm>
            <a:off x="1179513" y="1989138"/>
            <a:ext cx="2887662" cy="403225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Segnaposto numero diapositiva 2"/>
          <p:cNvSpPr>
            <a:spLocks noGrp="1"/>
          </p:cNvSpPr>
          <p:nvPr>
            <p:ph type="sldNum" sz="quarter" idx="10"/>
          </p:nvPr>
        </p:nvSpPr>
        <p:spPr>
          <a:noFill/>
          <a:ln>
            <a:miter lim="800000"/>
            <a:headEnd/>
            <a:tailEnd/>
          </a:ln>
        </p:spPr>
        <p:txBody>
          <a:bodyPr/>
          <a:lstStyle/>
          <a:p>
            <a:fld id="{8D8BCEF5-FC95-4670-A8AD-7AE1BE5D20A3}" type="slidenum">
              <a:rPr lang="it-IT" altLang="it-IT" smtClean="0"/>
              <a:pPr/>
              <a:t>11</a:t>
            </a:fld>
            <a:endParaRPr lang="it-IT" altLang="it-IT" smtClean="0"/>
          </a:p>
        </p:txBody>
      </p:sp>
      <p:sp>
        <p:nvSpPr>
          <p:cNvPr id="156675" name="Rectangle 2"/>
          <p:cNvSpPr>
            <a:spLocks noChangeArrowheads="1"/>
          </p:cNvSpPr>
          <p:nvPr/>
        </p:nvSpPr>
        <p:spPr bwMode="auto">
          <a:xfrm>
            <a:off x="3186113" y="5637213"/>
            <a:ext cx="1866900" cy="336550"/>
          </a:xfrm>
          <a:prstGeom prst="rect">
            <a:avLst/>
          </a:prstGeom>
          <a:noFill/>
          <a:ln w="9525">
            <a:noFill/>
            <a:miter lim="800000"/>
            <a:headEnd/>
            <a:tailEnd/>
          </a:ln>
          <a:effectLst/>
        </p:spPr>
        <p:txBody>
          <a:bodyPr wrap="none" anchor="ctr"/>
          <a:lstStyle/>
          <a:p>
            <a:endParaRPr lang="it-IT" altLang="it-IT"/>
          </a:p>
        </p:txBody>
      </p:sp>
      <p:sp>
        <p:nvSpPr>
          <p:cNvPr id="156676" name="AutoShape 4"/>
          <p:cNvSpPr>
            <a:spLocks noGrp="1" noChangeArrowheads="1"/>
          </p:cNvSpPr>
          <p:nvPr>
            <p:ph type="title"/>
          </p:nvPr>
        </p:nvSpPr>
        <p:spPr/>
        <p:txBody>
          <a:bodyPr/>
          <a:lstStyle/>
          <a:p>
            <a:pPr eaLnBrk="1" hangingPunct="1"/>
            <a:r>
              <a:rPr lang="it-IT" altLang="it-IT" smtClean="0"/>
              <a:t>Vietato Fumare (L. 3/2003)</a:t>
            </a:r>
          </a:p>
        </p:txBody>
      </p:sp>
      <p:sp>
        <p:nvSpPr>
          <p:cNvPr id="156677" name="Rectangle 5"/>
          <p:cNvSpPr>
            <a:spLocks noChangeArrowheads="1"/>
          </p:cNvSpPr>
          <p:nvPr/>
        </p:nvSpPr>
        <p:spPr bwMode="auto">
          <a:xfrm>
            <a:off x="971550" y="2306638"/>
            <a:ext cx="7632700" cy="2563812"/>
          </a:xfrm>
          <a:prstGeom prst="rect">
            <a:avLst/>
          </a:prstGeom>
          <a:solidFill>
            <a:srgbClr val="FFFFFF"/>
          </a:solidFill>
          <a:ln w="12700">
            <a:noFill/>
            <a:miter lim="800000"/>
            <a:headEnd/>
            <a:tailEnd/>
          </a:ln>
          <a:effectLst/>
        </p:spPr>
        <p:txBody>
          <a:bodyPr lIns="92075" tIns="46038" rIns="92075" bIns="46038">
            <a:spAutoFit/>
          </a:bodyPr>
          <a:lstStyle/>
          <a:p>
            <a:pPr algn="just"/>
            <a:r>
              <a:rPr lang="it-IT" altLang="it-IT">
                <a:latin typeface="Times New Roman" pitchFamily="18" charset="0"/>
              </a:rPr>
              <a:t>Previste sanzioni anche per chi deve </a:t>
            </a:r>
            <a:r>
              <a:rPr lang="it-IT" altLang="it-IT" b="1">
                <a:latin typeface="Times New Roman" pitchFamily="18" charset="0"/>
              </a:rPr>
              <a:t>far rispettare il divieto</a:t>
            </a:r>
            <a:r>
              <a:rPr lang="it-IT" altLang="it-IT">
                <a:latin typeface="Times New Roman" pitchFamily="18" charset="0"/>
              </a:rPr>
              <a:t> e non compie il proprio lavoro; </a:t>
            </a:r>
          </a:p>
          <a:p>
            <a:pPr algn="just"/>
            <a:r>
              <a:rPr lang="it-IT" altLang="it-IT">
                <a:latin typeface="Times New Roman" pitchFamily="18" charset="0"/>
              </a:rPr>
              <a:t>Gli importi si raddoppiano se sono presenti donne incinte o bambini.</a:t>
            </a:r>
          </a:p>
          <a:p>
            <a:pPr algn="just"/>
            <a:endParaRPr lang="it-IT" altLang="it-IT">
              <a:latin typeface="Times New Roman" pitchFamily="18" charset="0"/>
            </a:endParaRPr>
          </a:p>
          <a:p>
            <a:pPr algn="just"/>
            <a:r>
              <a:rPr lang="it-IT" altLang="it-IT">
                <a:latin typeface="Times New Roman" pitchFamily="18" charset="0"/>
              </a:rPr>
              <a:t>Il DL può delegare a terzi tale compito, in questo caso i nomi delle persone preposte vanno segnalate sull’apposito </a:t>
            </a:r>
            <a:r>
              <a:rPr lang="it-IT" altLang="it-IT" b="1">
                <a:latin typeface="Times New Roman" pitchFamily="18" charset="0"/>
              </a:rPr>
              <a:t>cartello di divieto di fumo</a:t>
            </a:r>
            <a:r>
              <a:rPr lang="it-IT" altLang="it-IT">
                <a:latin typeface="Times New Roman" pitchFamily="18" charset="0"/>
              </a:rPr>
              <a:t>.</a:t>
            </a:r>
          </a:p>
          <a:p>
            <a:pPr algn="just"/>
            <a:endParaRPr lang="it-IT" altLang="it-IT">
              <a:latin typeface="Times New Roman" pitchFamily="18" charset="0"/>
            </a:endParaRPr>
          </a:p>
          <a:p>
            <a:pPr algn="just"/>
            <a:r>
              <a:rPr lang="it-IT" altLang="it-IT">
                <a:latin typeface="Times New Roman" pitchFamily="18" charset="0"/>
              </a:rPr>
              <a:t>Le </a:t>
            </a:r>
            <a:r>
              <a:rPr lang="it-IT" altLang="it-IT" b="1">
                <a:latin typeface="Times New Roman" pitchFamily="18" charset="0"/>
              </a:rPr>
              <a:t>violazioni</a:t>
            </a:r>
            <a:r>
              <a:rPr lang="it-IT" altLang="it-IT">
                <a:latin typeface="Times New Roman" pitchFamily="18" charset="0"/>
              </a:rPr>
              <a:t> devono essere riportate su un verbale da consegnare alla Polizia locale, che contenga il nominativo del trasgressore e la violazione. </a:t>
            </a:r>
          </a:p>
        </p:txBody>
      </p:sp>
    </p:spTree>
  </p:cSld>
  <p:clrMapOvr>
    <a:masterClrMapping/>
  </p:clrMapOvr>
  <p:transition spd="med">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Segnaposto numero diapositiva 2"/>
          <p:cNvSpPr>
            <a:spLocks noGrp="1"/>
          </p:cNvSpPr>
          <p:nvPr>
            <p:ph type="sldNum" sz="quarter" idx="10"/>
          </p:nvPr>
        </p:nvSpPr>
        <p:spPr>
          <a:noFill/>
          <a:ln>
            <a:miter lim="800000"/>
            <a:headEnd/>
            <a:tailEnd/>
          </a:ln>
        </p:spPr>
        <p:txBody>
          <a:bodyPr/>
          <a:lstStyle/>
          <a:p>
            <a:fld id="{DA17FA4F-2CD2-4F7D-8F76-BA04A891BC5B}" type="slidenum">
              <a:rPr lang="it-IT" altLang="it-IT" smtClean="0"/>
              <a:pPr/>
              <a:t>12</a:t>
            </a:fld>
            <a:endParaRPr lang="it-IT" altLang="it-IT" smtClean="0"/>
          </a:p>
        </p:txBody>
      </p:sp>
      <p:sp>
        <p:nvSpPr>
          <p:cNvPr id="157699" name="Rectangle 2"/>
          <p:cNvSpPr>
            <a:spLocks noChangeArrowheads="1"/>
          </p:cNvSpPr>
          <p:nvPr/>
        </p:nvSpPr>
        <p:spPr bwMode="auto">
          <a:xfrm>
            <a:off x="3186113" y="5637213"/>
            <a:ext cx="1866900" cy="336550"/>
          </a:xfrm>
          <a:prstGeom prst="rect">
            <a:avLst/>
          </a:prstGeom>
          <a:noFill/>
          <a:ln w="9525">
            <a:noFill/>
            <a:miter lim="800000"/>
            <a:headEnd/>
            <a:tailEnd/>
          </a:ln>
          <a:effectLst/>
        </p:spPr>
        <p:txBody>
          <a:bodyPr wrap="none" anchor="ctr"/>
          <a:lstStyle/>
          <a:p>
            <a:endParaRPr lang="it-IT" altLang="it-IT"/>
          </a:p>
        </p:txBody>
      </p:sp>
      <p:sp>
        <p:nvSpPr>
          <p:cNvPr id="157700" name="Rectangle 6"/>
          <p:cNvSpPr>
            <a:spLocks noChangeArrowheads="1"/>
          </p:cNvSpPr>
          <p:nvPr/>
        </p:nvSpPr>
        <p:spPr bwMode="auto">
          <a:xfrm>
            <a:off x="107950" y="188913"/>
            <a:ext cx="8893175" cy="6503987"/>
          </a:xfrm>
          <a:prstGeom prst="rect">
            <a:avLst/>
          </a:prstGeom>
          <a:noFill/>
          <a:ln w="9525">
            <a:solidFill>
              <a:schemeClr val="tx1"/>
            </a:solidFill>
            <a:miter lim="800000"/>
            <a:headEnd/>
            <a:tailEnd/>
          </a:ln>
          <a:effectLst/>
        </p:spPr>
        <p:txBody>
          <a:bodyPr>
            <a:spAutoFit/>
          </a:bodyPr>
          <a:lstStyle/>
          <a:p>
            <a:pPr algn="ctr"/>
            <a:r>
              <a:rPr lang="it-IT" altLang="it-IT" sz="7200" b="1">
                <a:latin typeface="Times New Roman" pitchFamily="18" charset="0"/>
              </a:rPr>
              <a:t>VIETATO FUMARE</a:t>
            </a:r>
          </a:p>
          <a:p>
            <a:pPr algn="ctr"/>
            <a:r>
              <a:rPr lang="it-IT" altLang="it-IT" sz="2000">
                <a:latin typeface="Times New Roman" pitchFamily="18" charset="0"/>
              </a:rPr>
              <a:t>Legge 16 Gennaio 2003 n. 3, art. 51 “Tutela della salute dei non fumatori”</a:t>
            </a:r>
          </a:p>
          <a:p>
            <a:pPr algn="ctr"/>
            <a:endParaRPr lang="it-IT" altLang="it-IT">
              <a:latin typeface="Times New Roman" pitchFamily="18" charset="0"/>
            </a:endParaRPr>
          </a:p>
          <a:p>
            <a:pPr algn="ctr"/>
            <a:endParaRPr lang="it-IT" altLang="it-IT">
              <a:latin typeface="Times New Roman" pitchFamily="18" charset="0"/>
            </a:endParaRPr>
          </a:p>
          <a:p>
            <a:pPr algn="ctr"/>
            <a:endParaRPr lang="it-IT" altLang="it-IT">
              <a:latin typeface="Times New Roman" pitchFamily="18" charset="0"/>
            </a:endParaRPr>
          </a:p>
          <a:p>
            <a:pPr algn="ctr"/>
            <a:r>
              <a:rPr lang="it-IT" altLang="it-IT" sz="2000">
                <a:latin typeface="Times New Roman" pitchFamily="18" charset="0"/>
              </a:rPr>
              <a:t>SANZIONE AMMINISTRATIVA DA </a:t>
            </a:r>
            <a:r>
              <a:rPr lang="it-IT" altLang="it-IT" sz="2000" b="1">
                <a:latin typeface="Times New Roman" pitchFamily="18" charset="0"/>
              </a:rPr>
              <a:t>€ 27, 5 </a:t>
            </a:r>
            <a:r>
              <a:rPr lang="it-IT" altLang="it-IT" sz="2000">
                <a:latin typeface="Times New Roman" pitchFamily="18" charset="0"/>
              </a:rPr>
              <a:t>A </a:t>
            </a:r>
            <a:r>
              <a:rPr lang="it-IT" altLang="it-IT" sz="2000" b="1">
                <a:latin typeface="Times New Roman" pitchFamily="18" charset="0"/>
              </a:rPr>
              <a:t>€ 275</a:t>
            </a:r>
          </a:p>
          <a:p>
            <a:pPr algn="ctr"/>
            <a:r>
              <a:rPr lang="it-IT" altLang="it-IT" i="1">
                <a:latin typeface="Times New Roman" pitchFamily="18" charset="0"/>
              </a:rPr>
              <a:t>La misura della sanzione è raddoppiata qualora la violazione sia commessa in presenza di donna in evidente stato di gravidanza o di lattanti o bambini fino a 12 anni</a:t>
            </a:r>
          </a:p>
          <a:p>
            <a:pPr algn="ctr"/>
            <a:endParaRPr lang="it-IT" altLang="it-IT" i="1">
              <a:latin typeface="Times New Roman" pitchFamily="18" charset="0"/>
            </a:endParaRPr>
          </a:p>
          <a:p>
            <a:pPr algn="ctr"/>
            <a:endParaRPr lang="it-IT" altLang="it-IT" sz="2000" i="1">
              <a:latin typeface="Times New Roman" pitchFamily="18" charset="0"/>
            </a:endParaRPr>
          </a:p>
          <a:p>
            <a:pPr algn="ctr"/>
            <a:r>
              <a:rPr lang="it-IT" altLang="it-IT" sz="2000">
                <a:latin typeface="Times New Roman" pitchFamily="18" charset="0"/>
              </a:rPr>
              <a:t>Delegato alla vigilanza sull’osservanza del divieto:</a:t>
            </a:r>
          </a:p>
          <a:p>
            <a:pPr algn="ctr"/>
            <a:endParaRPr lang="it-IT" altLang="it-IT" sz="2000">
              <a:latin typeface="Times New Roman" pitchFamily="18" charset="0"/>
            </a:endParaRPr>
          </a:p>
          <a:p>
            <a:pPr algn="ctr"/>
            <a:r>
              <a:rPr lang="it-IT" altLang="it-IT" sz="2000">
                <a:latin typeface="Times New Roman" pitchFamily="18" charset="0"/>
              </a:rPr>
              <a:t>Sig. </a:t>
            </a:r>
            <a:endParaRPr lang="it-IT" altLang="it-IT" sz="2400" b="1">
              <a:solidFill>
                <a:srgbClr val="FF3300"/>
              </a:solidFill>
              <a:latin typeface="Times New Roman" pitchFamily="18" charset="0"/>
            </a:endParaRPr>
          </a:p>
          <a:p>
            <a:pPr algn="ctr"/>
            <a:endParaRPr lang="it-IT" altLang="it-IT" sz="2000">
              <a:latin typeface="Times New Roman" pitchFamily="18" charset="0"/>
            </a:endParaRPr>
          </a:p>
          <a:p>
            <a:pPr algn="ctr"/>
            <a:r>
              <a:rPr lang="it-IT" altLang="it-IT" sz="2000">
                <a:latin typeface="Times New Roman" pitchFamily="18" charset="0"/>
              </a:rPr>
              <a:t>Autorità cui compete accertare e contestare l’infrazione:</a:t>
            </a:r>
          </a:p>
          <a:p>
            <a:pPr algn="ctr"/>
            <a:r>
              <a:rPr lang="it-IT" altLang="it-IT" sz="2000">
                <a:latin typeface="Times New Roman" pitchFamily="18" charset="0"/>
              </a:rPr>
              <a:t>Delegato alla vigilanza, Polizia Amministrativa locale, Guardie Giurate,</a:t>
            </a:r>
          </a:p>
          <a:p>
            <a:pPr algn="ctr"/>
            <a:r>
              <a:rPr lang="it-IT" altLang="it-IT" sz="2000">
                <a:latin typeface="Times New Roman" pitchFamily="18" charset="0"/>
              </a:rPr>
              <a:t>Ufficiali e agenti di polizia giudiziaria</a:t>
            </a:r>
          </a:p>
          <a:p>
            <a:pPr algn="ctr"/>
            <a:endParaRPr lang="it-IT" altLang="it-IT" sz="2000">
              <a:latin typeface="Times New Roman" pitchFamily="18" charset="0"/>
            </a:endParaRPr>
          </a:p>
          <a:p>
            <a:pPr algn="ctr"/>
            <a:endParaRPr lang="it-IT" altLang="it-IT" sz="2000">
              <a:latin typeface="Times New Roman" pitchFamily="18" charset="0"/>
            </a:endParaRPr>
          </a:p>
        </p:txBody>
      </p:sp>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Segnaposto numero diapositiva 2"/>
          <p:cNvSpPr>
            <a:spLocks noGrp="1"/>
          </p:cNvSpPr>
          <p:nvPr>
            <p:ph type="sldNum" sz="quarter" idx="10"/>
          </p:nvPr>
        </p:nvSpPr>
        <p:spPr>
          <a:noFill/>
          <a:ln>
            <a:miter lim="800000"/>
            <a:headEnd/>
            <a:tailEnd/>
          </a:ln>
        </p:spPr>
        <p:txBody>
          <a:bodyPr/>
          <a:lstStyle/>
          <a:p>
            <a:fld id="{9147AC45-6EDC-4A11-80BD-B69364650EE0}" type="slidenum">
              <a:rPr lang="it-IT" altLang="it-IT" smtClean="0"/>
              <a:pPr/>
              <a:t>13</a:t>
            </a:fld>
            <a:endParaRPr lang="it-IT" altLang="it-IT" smtClean="0"/>
          </a:p>
        </p:txBody>
      </p:sp>
      <p:sp>
        <p:nvSpPr>
          <p:cNvPr id="158723" name="Rectangle 2"/>
          <p:cNvSpPr>
            <a:spLocks noChangeArrowheads="1"/>
          </p:cNvSpPr>
          <p:nvPr/>
        </p:nvSpPr>
        <p:spPr bwMode="auto">
          <a:xfrm>
            <a:off x="3186113" y="5637213"/>
            <a:ext cx="1866900" cy="336550"/>
          </a:xfrm>
          <a:prstGeom prst="rect">
            <a:avLst/>
          </a:prstGeom>
          <a:noFill/>
          <a:ln w="9525">
            <a:noFill/>
            <a:miter lim="800000"/>
            <a:headEnd/>
            <a:tailEnd/>
          </a:ln>
          <a:effectLst/>
        </p:spPr>
        <p:txBody>
          <a:bodyPr wrap="none" anchor="ctr"/>
          <a:lstStyle/>
          <a:p>
            <a:endParaRPr lang="it-IT" altLang="it-IT"/>
          </a:p>
        </p:txBody>
      </p:sp>
      <p:sp>
        <p:nvSpPr>
          <p:cNvPr id="158724" name="AutoShape 4"/>
          <p:cNvSpPr>
            <a:spLocks noGrp="1" noChangeArrowheads="1"/>
          </p:cNvSpPr>
          <p:nvPr>
            <p:ph type="title"/>
          </p:nvPr>
        </p:nvSpPr>
        <p:spPr/>
        <p:txBody>
          <a:bodyPr/>
          <a:lstStyle/>
          <a:p>
            <a:pPr eaLnBrk="1" hangingPunct="1"/>
            <a:r>
              <a:rPr lang="it-IT" altLang="it-IT" smtClean="0">
                <a:solidFill>
                  <a:srgbClr val="002060"/>
                </a:solidFill>
              </a:rPr>
              <a:t>Perché il Fumo fa male?</a:t>
            </a:r>
          </a:p>
        </p:txBody>
      </p:sp>
      <p:sp>
        <p:nvSpPr>
          <p:cNvPr id="158725" name="Rectangle 5"/>
          <p:cNvSpPr>
            <a:spLocks noChangeArrowheads="1"/>
          </p:cNvSpPr>
          <p:nvPr/>
        </p:nvSpPr>
        <p:spPr bwMode="auto">
          <a:xfrm>
            <a:off x="900113" y="2708275"/>
            <a:ext cx="4319587" cy="2576513"/>
          </a:xfrm>
          <a:prstGeom prst="rect">
            <a:avLst/>
          </a:prstGeom>
          <a:solidFill>
            <a:srgbClr val="FFFFFF"/>
          </a:solidFill>
          <a:ln w="12700">
            <a:solidFill>
              <a:schemeClr val="tx1"/>
            </a:solidFill>
            <a:miter lim="800000"/>
            <a:headEnd/>
            <a:tailEnd/>
          </a:ln>
          <a:effectLst/>
        </p:spPr>
        <p:txBody>
          <a:bodyPr lIns="92075" tIns="46038" rIns="92075" bIns="46038">
            <a:spAutoFit/>
          </a:bodyPr>
          <a:lstStyle/>
          <a:p>
            <a:pPr algn="just"/>
            <a:r>
              <a:rPr lang="it-IT" altLang="it-IT">
                <a:latin typeface="Times New Roman" pitchFamily="18" charset="0"/>
              </a:rPr>
              <a:t>Il fumo è il principale inquinante dell’aria che respiriamo negli ambienti confinati.</a:t>
            </a:r>
          </a:p>
          <a:p>
            <a:pPr algn="just"/>
            <a:endParaRPr lang="it-IT" altLang="it-IT">
              <a:latin typeface="Times New Roman" pitchFamily="18" charset="0"/>
            </a:endParaRPr>
          </a:p>
          <a:p>
            <a:pPr algn="just"/>
            <a:r>
              <a:rPr lang="it-IT" altLang="it-IT">
                <a:latin typeface="Times New Roman" pitchFamily="18" charset="0"/>
              </a:rPr>
              <a:t>Il fumo di tabacco contiene più di 4000 sostanze chimiche:</a:t>
            </a:r>
          </a:p>
          <a:p>
            <a:pPr algn="just"/>
            <a:endParaRPr lang="it-IT" altLang="it-IT">
              <a:latin typeface="Times New Roman" pitchFamily="18" charset="0"/>
            </a:endParaRPr>
          </a:p>
          <a:p>
            <a:pPr algn="just">
              <a:buFont typeface="Wingdings" pitchFamily="2" charset="2"/>
              <a:buChar char="ü"/>
            </a:pPr>
            <a:r>
              <a:rPr lang="it-IT" altLang="it-IT">
                <a:latin typeface="Times New Roman" pitchFamily="18" charset="0"/>
              </a:rPr>
              <a:t> alcune irritanti </a:t>
            </a:r>
          </a:p>
          <a:p>
            <a:pPr algn="just">
              <a:buFont typeface="Wingdings" pitchFamily="2" charset="2"/>
              <a:buChar char="ü"/>
            </a:pPr>
            <a:r>
              <a:rPr lang="it-IT" altLang="it-IT">
                <a:latin typeface="Times New Roman" pitchFamily="18" charset="0"/>
              </a:rPr>
              <a:t> circa </a:t>
            </a:r>
            <a:r>
              <a:rPr lang="it-IT" altLang="it-IT" b="1">
                <a:solidFill>
                  <a:srgbClr val="FF3300"/>
                </a:solidFill>
                <a:latin typeface="Times New Roman" pitchFamily="18" charset="0"/>
              </a:rPr>
              <a:t>60 sostanze</a:t>
            </a:r>
            <a:r>
              <a:rPr lang="it-IT" altLang="it-IT">
                <a:latin typeface="Times New Roman" pitchFamily="18" charset="0"/>
              </a:rPr>
              <a:t> sospettate o </a:t>
            </a:r>
            <a:br>
              <a:rPr lang="it-IT" altLang="it-IT">
                <a:latin typeface="Times New Roman" pitchFamily="18" charset="0"/>
              </a:rPr>
            </a:br>
            <a:r>
              <a:rPr lang="it-IT" altLang="it-IT">
                <a:latin typeface="Times New Roman" pitchFamily="18" charset="0"/>
              </a:rPr>
              <a:t>    riconosciute </a:t>
            </a:r>
            <a:r>
              <a:rPr lang="it-IT" altLang="it-IT" b="1" u="sng">
                <a:latin typeface="Times New Roman" pitchFamily="18" charset="0"/>
              </a:rPr>
              <a:t>cancerogene</a:t>
            </a:r>
            <a:r>
              <a:rPr lang="it-IT" altLang="it-IT">
                <a:latin typeface="Times New Roman" pitchFamily="18" charset="0"/>
              </a:rPr>
              <a:t>.</a:t>
            </a:r>
          </a:p>
        </p:txBody>
      </p:sp>
      <p:pic>
        <p:nvPicPr>
          <p:cNvPr id="158726" name="Picture 6" descr="prr"/>
          <p:cNvPicPr>
            <a:picLocks noChangeAspect="1" noChangeArrowheads="1"/>
          </p:cNvPicPr>
          <p:nvPr/>
        </p:nvPicPr>
        <p:blipFill>
          <a:blip r:embed="rId3" cstate="print"/>
          <a:srcRect/>
          <a:stretch>
            <a:fillRect/>
          </a:stretch>
        </p:blipFill>
        <p:spPr bwMode="auto">
          <a:xfrm>
            <a:off x="5724525" y="2708275"/>
            <a:ext cx="2819400" cy="25908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Segnaposto numero diapositiva 2"/>
          <p:cNvSpPr>
            <a:spLocks noGrp="1"/>
          </p:cNvSpPr>
          <p:nvPr>
            <p:ph type="sldNum" sz="quarter" idx="10"/>
          </p:nvPr>
        </p:nvSpPr>
        <p:spPr>
          <a:noFill/>
          <a:ln>
            <a:miter lim="800000"/>
            <a:headEnd/>
            <a:tailEnd/>
          </a:ln>
        </p:spPr>
        <p:txBody>
          <a:bodyPr/>
          <a:lstStyle/>
          <a:p>
            <a:fld id="{5529B91F-6742-4930-8BEB-997DD247E0F1}" type="slidenum">
              <a:rPr lang="it-IT" altLang="it-IT" smtClean="0"/>
              <a:pPr/>
              <a:t>14</a:t>
            </a:fld>
            <a:endParaRPr lang="it-IT" altLang="it-IT" smtClean="0"/>
          </a:p>
        </p:txBody>
      </p:sp>
      <p:sp>
        <p:nvSpPr>
          <p:cNvPr id="159747" name="Rectangle 2"/>
          <p:cNvSpPr>
            <a:spLocks noChangeArrowheads="1"/>
          </p:cNvSpPr>
          <p:nvPr/>
        </p:nvSpPr>
        <p:spPr bwMode="auto">
          <a:xfrm>
            <a:off x="3186113" y="5637213"/>
            <a:ext cx="1866900" cy="336550"/>
          </a:xfrm>
          <a:prstGeom prst="rect">
            <a:avLst/>
          </a:prstGeom>
          <a:noFill/>
          <a:ln w="9525">
            <a:noFill/>
            <a:miter lim="800000"/>
            <a:headEnd/>
            <a:tailEnd/>
          </a:ln>
          <a:effectLst/>
        </p:spPr>
        <p:txBody>
          <a:bodyPr wrap="none" anchor="ctr"/>
          <a:lstStyle/>
          <a:p>
            <a:endParaRPr lang="it-IT" altLang="it-IT"/>
          </a:p>
        </p:txBody>
      </p:sp>
      <p:sp>
        <p:nvSpPr>
          <p:cNvPr id="159748" name="AutoShape 3"/>
          <p:cNvSpPr>
            <a:spLocks noGrp="1" noChangeArrowheads="1"/>
          </p:cNvSpPr>
          <p:nvPr>
            <p:ph type="title"/>
          </p:nvPr>
        </p:nvSpPr>
        <p:spPr>
          <a:xfrm>
            <a:off x="539750" y="762000"/>
            <a:ext cx="7924800" cy="795338"/>
          </a:xfrm>
        </p:spPr>
        <p:txBody>
          <a:bodyPr/>
          <a:lstStyle/>
          <a:p>
            <a:pPr eaLnBrk="1" hangingPunct="1"/>
            <a:r>
              <a:rPr lang="it-IT" altLang="it-IT" smtClean="0"/>
              <a:t>Malattie legate al Fumo</a:t>
            </a:r>
          </a:p>
        </p:txBody>
      </p:sp>
      <p:sp>
        <p:nvSpPr>
          <p:cNvPr id="159749" name="Rectangle 4"/>
          <p:cNvSpPr>
            <a:spLocks noChangeArrowheads="1"/>
          </p:cNvSpPr>
          <p:nvPr/>
        </p:nvSpPr>
        <p:spPr bwMode="auto">
          <a:xfrm>
            <a:off x="900113" y="2060575"/>
            <a:ext cx="7632700" cy="4211638"/>
          </a:xfrm>
          <a:prstGeom prst="rect">
            <a:avLst/>
          </a:prstGeom>
          <a:solidFill>
            <a:srgbClr val="FFFFFF"/>
          </a:solidFill>
          <a:ln w="12700" algn="ctr">
            <a:noFill/>
            <a:miter lim="800000"/>
            <a:headEnd/>
            <a:tailEnd/>
          </a:ln>
          <a:effectLst/>
        </p:spPr>
        <p:txBody>
          <a:bodyPr lIns="92075" tIns="46038" rIns="92075" bIns="46038">
            <a:spAutoFit/>
          </a:bodyPr>
          <a:lstStyle/>
          <a:p>
            <a:pPr algn="just">
              <a:buFont typeface="Wingdings" pitchFamily="2" charset="2"/>
              <a:buChar char="Ø"/>
            </a:pPr>
            <a:r>
              <a:rPr lang="it-IT" altLang="it-IT">
                <a:latin typeface="Times New Roman" pitchFamily="18" charset="0"/>
              </a:rPr>
              <a:t> L’esposizione comporta effetti nocivi per la salute, il più grave dei quali è </a:t>
            </a:r>
            <a:br>
              <a:rPr lang="it-IT" altLang="it-IT">
                <a:latin typeface="Times New Roman" pitchFamily="18" charset="0"/>
              </a:rPr>
            </a:br>
            <a:r>
              <a:rPr lang="it-IT" altLang="it-IT">
                <a:latin typeface="Times New Roman" pitchFamily="18" charset="0"/>
              </a:rPr>
              <a:t>    costituito dalle malattie cardiovascolari, per cui non è necessaria una </a:t>
            </a:r>
            <a:br>
              <a:rPr lang="it-IT" altLang="it-IT">
                <a:latin typeface="Times New Roman" pitchFamily="18" charset="0"/>
              </a:rPr>
            </a:br>
            <a:r>
              <a:rPr lang="it-IT" altLang="it-IT">
                <a:latin typeface="Times New Roman" pitchFamily="18" charset="0"/>
              </a:rPr>
              <a:t>    esposizione prolungata.</a:t>
            </a:r>
          </a:p>
          <a:p>
            <a:pPr algn="just">
              <a:buFont typeface="Wingdings" pitchFamily="2" charset="2"/>
              <a:buChar char="Ø"/>
            </a:pPr>
            <a:endParaRPr lang="it-IT" altLang="it-IT">
              <a:latin typeface="Times New Roman" pitchFamily="18" charset="0"/>
            </a:endParaRPr>
          </a:p>
          <a:p>
            <a:pPr algn="just">
              <a:buFont typeface="Wingdings" pitchFamily="2" charset="2"/>
              <a:buChar char="Ø"/>
            </a:pPr>
            <a:r>
              <a:rPr lang="it-IT" altLang="it-IT">
                <a:latin typeface="Times New Roman" pitchFamily="18" charset="0"/>
              </a:rPr>
              <a:t> Seguono altri gravi effetti, tra cui il cancro del polmone ed una lunga serie di </a:t>
            </a:r>
            <a:br>
              <a:rPr lang="it-IT" altLang="it-IT">
                <a:latin typeface="Times New Roman" pitchFamily="18" charset="0"/>
              </a:rPr>
            </a:br>
            <a:r>
              <a:rPr lang="it-IT" altLang="it-IT">
                <a:latin typeface="Times New Roman" pitchFamily="18" charset="0"/>
              </a:rPr>
              <a:t>    problemi respiratori.</a:t>
            </a:r>
          </a:p>
          <a:p>
            <a:pPr algn="just">
              <a:buFont typeface="Wingdings" pitchFamily="2" charset="2"/>
              <a:buChar char="Ø"/>
            </a:pPr>
            <a:endParaRPr lang="it-IT" altLang="it-IT">
              <a:latin typeface="Times New Roman" pitchFamily="18" charset="0"/>
            </a:endParaRPr>
          </a:p>
          <a:p>
            <a:pPr algn="just">
              <a:buFont typeface="Wingdings" pitchFamily="2" charset="2"/>
              <a:buChar char="Ø"/>
            </a:pPr>
            <a:r>
              <a:rPr lang="it-IT" altLang="it-IT">
                <a:latin typeface="Times New Roman" pitchFamily="18" charset="0"/>
              </a:rPr>
              <a:t> Tra gli effetti meno importanti dal punto di vista della salute, ma non per </a:t>
            </a:r>
            <a:br>
              <a:rPr lang="it-IT" altLang="it-IT">
                <a:latin typeface="Times New Roman" pitchFamily="18" charset="0"/>
              </a:rPr>
            </a:br>
            <a:r>
              <a:rPr lang="it-IT" altLang="it-IT">
                <a:latin typeface="Times New Roman" pitchFamily="18" charset="0"/>
              </a:rPr>
              <a:t>    questo trascurabile, è il senso di fastidio che alcuni operatori avvertono in </a:t>
            </a:r>
            <a:br>
              <a:rPr lang="it-IT" altLang="it-IT">
                <a:latin typeface="Times New Roman" pitchFamily="18" charset="0"/>
              </a:rPr>
            </a:br>
            <a:r>
              <a:rPr lang="it-IT" altLang="it-IT">
                <a:latin typeface="Times New Roman" pitchFamily="18" charset="0"/>
              </a:rPr>
              <a:t>    presenza di fumo passivo negli ambienti di lavoro:</a:t>
            </a:r>
          </a:p>
          <a:p>
            <a:pPr algn="just">
              <a:buFont typeface="Wingdings" pitchFamily="2" charset="2"/>
              <a:buChar char="Ø"/>
            </a:pPr>
            <a:endParaRPr lang="it-IT" altLang="it-IT">
              <a:latin typeface="Times New Roman" pitchFamily="18" charset="0"/>
            </a:endParaRPr>
          </a:p>
          <a:p>
            <a:pPr lvl="1" algn="just">
              <a:buFont typeface="Wingdings" pitchFamily="2" charset="2"/>
              <a:buChar char="ü"/>
            </a:pPr>
            <a:r>
              <a:rPr lang="it-IT" altLang="it-IT">
                <a:latin typeface="Times New Roman" pitchFamily="18" charset="0"/>
              </a:rPr>
              <a:t> irritazione agli occhi</a:t>
            </a:r>
          </a:p>
          <a:p>
            <a:pPr lvl="1" algn="just">
              <a:buFont typeface="Wingdings" pitchFamily="2" charset="2"/>
              <a:buChar char="ü"/>
            </a:pPr>
            <a:r>
              <a:rPr lang="it-IT" altLang="it-IT">
                <a:latin typeface="Times New Roman" pitchFamily="18" charset="0"/>
              </a:rPr>
              <a:t> mal di gola</a:t>
            </a:r>
          </a:p>
          <a:p>
            <a:pPr lvl="1" algn="just">
              <a:buFont typeface="Wingdings" pitchFamily="2" charset="2"/>
              <a:buChar char="ü"/>
            </a:pPr>
            <a:r>
              <a:rPr lang="it-IT" altLang="it-IT">
                <a:latin typeface="Times New Roman" pitchFamily="18" charset="0"/>
              </a:rPr>
              <a:t> mal di testa</a:t>
            </a:r>
          </a:p>
          <a:p>
            <a:pPr lvl="1" algn="just">
              <a:buFont typeface="Wingdings" pitchFamily="2" charset="2"/>
              <a:buChar char="ü"/>
            </a:pPr>
            <a:r>
              <a:rPr lang="it-IT" altLang="it-IT">
                <a:latin typeface="Times New Roman" pitchFamily="18" charset="0"/>
              </a:rPr>
              <a:t> vertigini e nausea</a:t>
            </a:r>
          </a:p>
        </p:txBody>
      </p:sp>
    </p:spTree>
  </p:cSld>
  <p:clrMapOvr>
    <a:masterClrMapping/>
  </p:clrMapOvr>
  <p:transition spd="med">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Segnaposto numero diapositiva 2"/>
          <p:cNvSpPr>
            <a:spLocks noGrp="1"/>
          </p:cNvSpPr>
          <p:nvPr>
            <p:ph type="sldNum" sz="quarter" idx="10"/>
          </p:nvPr>
        </p:nvSpPr>
        <p:spPr>
          <a:noFill/>
          <a:ln>
            <a:miter lim="800000"/>
            <a:headEnd/>
            <a:tailEnd/>
          </a:ln>
        </p:spPr>
        <p:txBody>
          <a:bodyPr/>
          <a:lstStyle/>
          <a:p>
            <a:fld id="{E1B2D2CE-740B-4B70-88EB-06E9AEE671D8}" type="slidenum">
              <a:rPr lang="it-IT" altLang="it-IT" smtClean="0"/>
              <a:pPr/>
              <a:t>15</a:t>
            </a:fld>
            <a:endParaRPr lang="it-IT" altLang="it-IT" smtClean="0"/>
          </a:p>
        </p:txBody>
      </p:sp>
      <p:sp>
        <p:nvSpPr>
          <p:cNvPr id="160771" name="AutoShape 3"/>
          <p:cNvSpPr>
            <a:spLocks noGrp="1" noChangeArrowheads="1"/>
          </p:cNvSpPr>
          <p:nvPr>
            <p:ph type="title"/>
          </p:nvPr>
        </p:nvSpPr>
        <p:spPr>
          <a:xfrm>
            <a:off x="539750" y="762000"/>
            <a:ext cx="7924800" cy="795338"/>
          </a:xfrm>
        </p:spPr>
        <p:txBody>
          <a:bodyPr/>
          <a:lstStyle/>
          <a:p>
            <a:pPr eaLnBrk="1" hangingPunct="1"/>
            <a:r>
              <a:rPr lang="it-IT" altLang="it-IT" smtClean="0"/>
              <a:t>Microclima</a:t>
            </a:r>
          </a:p>
        </p:txBody>
      </p:sp>
      <p:sp>
        <p:nvSpPr>
          <p:cNvPr id="160772" name="Rectangle 5"/>
          <p:cNvSpPr>
            <a:spLocks noChangeArrowheads="1"/>
          </p:cNvSpPr>
          <p:nvPr/>
        </p:nvSpPr>
        <p:spPr bwMode="auto">
          <a:xfrm>
            <a:off x="971550" y="2420938"/>
            <a:ext cx="7704138" cy="3387725"/>
          </a:xfrm>
          <a:prstGeom prst="rect">
            <a:avLst/>
          </a:prstGeom>
          <a:solidFill>
            <a:srgbClr val="FFFFFF"/>
          </a:solidFill>
          <a:ln w="12700" algn="ctr">
            <a:noFill/>
            <a:miter lim="800000"/>
            <a:headEnd/>
            <a:tailEnd/>
          </a:ln>
          <a:effectLst/>
        </p:spPr>
        <p:txBody>
          <a:bodyPr lIns="92075" tIns="46038" rIns="92075" bIns="46038">
            <a:spAutoFit/>
          </a:bodyPr>
          <a:lstStyle/>
          <a:p>
            <a:pPr algn="just"/>
            <a:r>
              <a:rPr lang="it-IT" altLang="it-IT">
                <a:latin typeface="Times New Roman" pitchFamily="18" charset="0"/>
              </a:rPr>
              <a:t>Per microclima s’intende l’effetto concomitante delle condizioni climatiche (temperatura, ventilazione ed umidità relativa) presenti all’interno di un ambiente confinato.</a:t>
            </a:r>
          </a:p>
          <a:p>
            <a:pPr algn="just"/>
            <a:endParaRPr lang="it-IT" altLang="it-IT">
              <a:latin typeface="Times New Roman" pitchFamily="18" charset="0"/>
            </a:endParaRPr>
          </a:p>
          <a:p>
            <a:pPr algn="just"/>
            <a:r>
              <a:rPr lang="it-IT" altLang="it-IT">
                <a:latin typeface="Times New Roman" pitchFamily="18" charset="0"/>
              </a:rPr>
              <a:t>Il sommarsi dell’insieme dei fattori indicati, che per convenzione sono indicati con le lettere:</a:t>
            </a:r>
          </a:p>
          <a:p>
            <a:pPr algn="just">
              <a:buFont typeface="Wingdings" pitchFamily="2" charset="2"/>
              <a:buChar char="Ø"/>
            </a:pPr>
            <a:r>
              <a:rPr lang="it-IT" altLang="it-IT">
                <a:latin typeface="Times New Roman" pitchFamily="18" charset="0"/>
              </a:rPr>
              <a:t> v per ventilazione</a:t>
            </a:r>
          </a:p>
          <a:p>
            <a:pPr algn="just">
              <a:buFont typeface="Wingdings" pitchFamily="2" charset="2"/>
              <a:buChar char="Ø"/>
            </a:pPr>
            <a:r>
              <a:rPr lang="it-IT" altLang="it-IT">
                <a:latin typeface="Times New Roman" pitchFamily="18" charset="0"/>
              </a:rPr>
              <a:t> T per temperatura</a:t>
            </a:r>
          </a:p>
          <a:p>
            <a:pPr algn="just">
              <a:buFont typeface="Wingdings" pitchFamily="2" charset="2"/>
              <a:buChar char="Ø"/>
            </a:pPr>
            <a:r>
              <a:rPr lang="it-IT" altLang="it-IT">
                <a:latin typeface="Times New Roman" pitchFamily="18" charset="0"/>
              </a:rPr>
              <a:t> %Re per umidità relativa</a:t>
            </a:r>
          </a:p>
          <a:p>
            <a:pPr algn="just">
              <a:buFont typeface="Wingdings" pitchFamily="2" charset="2"/>
              <a:buNone/>
            </a:pPr>
            <a:endParaRPr lang="it-IT" altLang="it-IT">
              <a:latin typeface="Times New Roman" pitchFamily="18" charset="0"/>
            </a:endParaRPr>
          </a:p>
          <a:p>
            <a:pPr algn="just">
              <a:buFont typeface="Wingdings" pitchFamily="2" charset="2"/>
              <a:buNone/>
            </a:pPr>
            <a:r>
              <a:rPr lang="it-IT" altLang="it-IT">
                <a:latin typeface="Times New Roman" pitchFamily="18" charset="0"/>
              </a:rPr>
              <a:t>può determinare nelle persone che operano all’interno di un ambiente confinato una sensazione di benessere o di malessere.</a:t>
            </a:r>
          </a:p>
        </p:txBody>
      </p:sp>
    </p:spTree>
  </p:cSld>
  <p:clrMapOvr>
    <a:masterClrMapping/>
  </p:clrMapOvr>
  <p:transition spd="med">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Segnaposto numero diapositiva 2"/>
          <p:cNvSpPr>
            <a:spLocks noGrp="1"/>
          </p:cNvSpPr>
          <p:nvPr>
            <p:ph type="sldNum" sz="quarter" idx="10"/>
          </p:nvPr>
        </p:nvSpPr>
        <p:spPr>
          <a:noFill/>
          <a:ln>
            <a:miter lim="800000"/>
            <a:headEnd/>
            <a:tailEnd/>
          </a:ln>
        </p:spPr>
        <p:txBody>
          <a:bodyPr/>
          <a:lstStyle/>
          <a:p>
            <a:fld id="{F8D7BCC7-2909-4E74-AE99-01C6265CAA9F}" type="slidenum">
              <a:rPr lang="it-IT" altLang="it-IT" smtClean="0"/>
              <a:pPr/>
              <a:t>16</a:t>
            </a:fld>
            <a:endParaRPr lang="it-IT" altLang="it-IT" smtClean="0"/>
          </a:p>
        </p:txBody>
      </p:sp>
      <p:sp>
        <p:nvSpPr>
          <p:cNvPr id="161795" name="AutoShape 2"/>
          <p:cNvSpPr>
            <a:spLocks noGrp="1" noChangeArrowheads="1"/>
          </p:cNvSpPr>
          <p:nvPr>
            <p:ph type="title"/>
          </p:nvPr>
        </p:nvSpPr>
        <p:spPr>
          <a:xfrm>
            <a:off x="539750" y="762000"/>
            <a:ext cx="7924800" cy="795338"/>
          </a:xfrm>
        </p:spPr>
        <p:txBody>
          <a:bodyPr/>
          <a:lstStyle/>
          <a:p>
            <a:pPr eaLnBrk="1" hangingPunct="1"/>
            <a:r>
              <a:rPr lang="it-IT" altLang="it-IT" smtClean="0"/>
              <a:t>Benessere Termico</a:t>
            </a:r>
          </a:p>
        </p:txBody>
      </p:sp>
      <p:sp>
        <p:nvSpPr>
          <p:cNvPr id="161796" name="Rectangle 3"/>
          <p:cNvSpPr>
            <a:spLocks noChangeArrowheads="1"/>
          </p:cNvSpPr>
          <p:nvPr/>
        </p:nvSpPr>
        <p:spPr bwMode="auto">
          <a:xfrm>
            <a:off x="971550" y="2420938"/>
            <a:ext cx="7416800" cy="2289175"/>
          </a:xfrm>
          <a:prstGeom prst="rect">
            <a:avLst/>
          </a:prstGeom>
          <a:solidFill>
            <a:srgbClr val="FFFFFF"/>
          </a:solidFill>
          <a:ln w="12700" algn="ctr">
            <a:noFill/>
            <a:miter lim="800000"/>
            <a:headEnd/>
            <a:tailEnd/>
          </a:ln>
          <a:effectLst/>
        </p:spPr>
        <p:txBody>
          <a:bodyPr lIns="92075" tIns="46038" rIns="92075" bIns="46038">
            <a:spAutoFit/>
          </a:bodyPr>
          <a:lstStyle/>
          <a:p>
            <a:pPr algn="just"/>
            <a:r>
              <a:rPr lang="it-IT" altLang="it-IT">
                <a:latin typeface="Times New Roman" pitchFamily="18" charset="0"/>
              </a:rPr>
              <a:t>Il benessere termico è una </a:t>
            </a:r>
            <a:r>
              <a:rPr lang="it-IT" altLang="it-IT" u="sng">
                <a:latin typeface="Times New Roman" pitchFamily="18" charset="0"/>
              </a:rPr>
              <a:t>sensazione soggettiva</a:t>
            </a:r>
            <a:r>
              <a:rPr lang="it-IT" altLang="it-IT">
                <a:latin typeface="Times New Roman" pitchFamily="18" charset="0"/>
              </a:rPr>
              <a:t>, quella situazione in cui il lavoratore non è costretto ad attivare i propri meccanismi di termoregolazione (sudorazione, brividi) per mantenere costante la temperatura interna del corpo.</a:t>
            </a:r>
          </a:p>
          <a:p>
            <a:pPr algn="just"/>
            <a:endParaRPr lang="it-IT" altLang="it-IT">
              <a:latin typeface="Times New Roman" pitchFamily="18" charset="0"/>
            </a:endParaRPr>
          </a:p>
          <a:p>
            <a:pPr algn="just"/>
            <a:r>
              <a:rPr lang="it-IT" altLang="it-IT">
                <a:latin typeface="Times New Roman" pitchFamily="18" charset="0"/>
              </a:rPr>
              <a:t>È evidente che tale situazione dipende dall’attività svolta (dispendio metabolico), dal tipo di vestiario indossato (impedenza termica) e da sensazioni puramente soggettive influenzabili da parametri ambientali quali la temperatura, la velocità dell’aria e l’umidità relativa.</a:t>
            </a:r>
          </a:p>
        </p:txBody>
      </p:sp>
    </p:spTree>
  </p:cSld>
  <p:clrMapOvr>
    <a:masterClrMapping/>
  </p:clrMapOvr>
  <p:transition spd="med">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179388" y="260350"/>
            <a:ext cx="8713787" cy="6445250"/>
          </a:xfrm>
          <a:prstGeom prst="rect">
            <a:avLst/>
          </a:prstGeom>
          <a:blipFill dpi="0" rotWithShape="1">
            <a:blip r:embed="rId3" cstate="print"/>
            <a:srcRect/>
            <a:tile tx="0" ty="0" sx="100000" sy="100000" flip="none" algn="tl"/>
          </a:blipFill>
          <a:ln w="9525">
            <a:noFill/>
            <a:miter lim="800000"/>
            <a:headEnd/>
            <a:tailEnd/>
          </a:ln>
        </p:spPr>
        <p:txBody>
          <a:bodyPr>
            <a:spAutoFit/>
          </a:bodyPr>
          <a:lstStyle/>
          <a:p>
            <a:pPr marL="457200" indent="-457200" algn="just">
              <a:spcBef>
                <a:spcPct val="70000"/>
              </a:spcBef>
              <a:buFont typeface="Wingdings" pitchFamily="2" charset="2"/>
              <a:buChar char="Ø"/>
            </a:pPr>
            <a:r>
              <a:rPr lang="it-IT" altLang="it-IT" sz="2400">
                <a:solidFill>
                  <a:srgbClr val="002060"/>
                </a:solidFill>
                <a:latin typeface="Times New Roman" pitchFamily="18" charset="0"/>
                <a:cs typeface="Arial" pitchFamily="34" charset="0"/>
              </a:rPr>
              <a:t>Nei luoghi di lavoro i lavoratori debbono disporre di aria salubre in quantità sufficiente anche ottenuta con impianti di aerazione;</a:t>
            </a:r>
          </a:p>
          <a:p>
            <a:pPr marL="457200" indent="-457200" algn="just">
              <a:spcBef>
                <a:spcPct val="70000"/>
              </a:spcBef>
              <a:buFont typeface="Wingdings" pitchFamily="2" charset="2"/>
              <a:buChar char="Ø"/>
            </a:pPr>
            <a:r>
              <a:rPr lang="it-IT" altLang="it-IT" sz="2400">
                <a:solidFill>
                  <a:srgbClr val="002060"/>
                </a:solidFill>
                <a:latin typeface="Times New Roman" pitchFamily="18" charset="0"/>
                <a:cs typeface="Arial" pitchFamily="34" charset="0"/>
              </a:rPr>
              <a:t>I luoghi di lavoro devono disporre  di sufficiente luce naturale, in ogni caso tutti i locali e i luoghi di di lavoro devono essere dotati di dispositivi che consentono un’illuminazione artificiale adeguata per salvaguardare la sicurezza la salute e il benessere dei lavoratori;</a:t>
            </a:r>
          </a:p>
          <a:p>
            <a:pPr marL="457200" indent="-457200" algn="just">
              <a:spcBef>
                <a:spcPct val="70000"/>
              </a:spcBef>
              <a:buFont typeface="Wingdings" pitchFamily="2" charset="2"/>
              <a:buChar char="Ø"/>
            </a:pPr>
            <a:r>
              <a:rPr lang="it-IT" altLang="it-IT" sz="2400">
                <a:solidFill>
                  <a:srgbClr val="002060"/>
                </a:solidFill>
                <a:latin typeface="Times New Roman" pitchFamily="18" charset="0"/>
                <a:cs typeface="Arial" pitchFamily="34" charset="0"/>
              </a:rPr>
              <a:t>La temperatura nei locali di lavoro deve essere adeguata all’organismo umano durante il tempo di lavoro</a:t>
            </a:r>
          </a:p>
          <a:p>
            <a:pPr marL="457200" indent="-457200" algn="just">
              <a:spcBef>
                <a:spcPct val="70000"/>
              </a:spcBef>
              <a:buFont typeface="Wingdings" pitchFamily="2" charset="2"/>
              <a:buNone/>
            </a:pPr>
            <a:r>
              <a:rPr lang="it-IT" altLang="it-IT" sz="2400" b="1">
                <a:solidFill>
                  <a:srgbClr val="002060"/>
                </a:solidFill>
                <a:latin typeface="Times New Roman" pitchFamily="18" charset="0"/>
                <a:cs typeface="Arial" pitchFamily="34" charset="0"/>
              </a:rPr>
              <a:t>INVERNO	ottimale 22°C		accettabile 20-23°C</a:t>
            </a:r>
          </a:p>
          <a:p>
            <a:pPr marL="457200" indent="-457200" algn="just">
              <a:spcBef>
                <a:spcPct val="70000"/>
              </a:spcBef>
              <a:buFont typeface="Wingdings" pitchFamily="2" charset="2"/>
              <a:buNone/>
            </a:pPr>
            <a:r>
              <a:rPr lang="it-IT" altLang="it-IT" sz="2400" b="1">
                <a:solidFill>
                  <a:srgbClr val="002060"/>
                </a:solidFill>
                <a:latin typeface="Times New Roman" pitchFamily="18" charset="0"/>
                <a:cs typeface="Arial" pitchFamily="34" charset="0"/>
              </a:rPr>
              <a:t>ESTATE	ottimale 24.5°C	accettabile 20-26°C</a:t>
            </a:r>
          </a:p>
          <a:p>
            <a:pPr marL="457200" indent="-457200" algn="just">
              <a:spcBef>
                <a:spcPct val="70000"/>
              </a:spcBef>
              <a:buFont typeface="Wingdings" pitchFamily="2" charset="2"/>
              <a:buNone/>
            </a:pPr>
            <a:endParaRPr lang="it-IT" altLang="it-IT" sz="2400" b="1">
              <a:solidFill>
                <a:srgbClr val="002060"/>
              </a:solidFill>
              <a:latin typeface="Times New Roman" pitchFamily="18" charset="0"/>
              <a:cs typeface="Arial" pitchFamily="34" charset="0"/>
            </a:endParaRPr>
          </a:p>
          <a:p>
            <a:pPr marL="457200" indent="-457200" algn="ctr">
              <a:spcBef>
                <a:spcPct val="70000"/>
              </a:spcBef>
            </a:pPr>
            <a:endParaRPr lang="it-IT" altLang="it-IT" sz="2400" b="1">
              <a:solidFill>
                <a:srgbClr val="002060"/>
              </a:solidFill>
              <a:latin typeface="Times New Roman" pitchFamily="18" charset="0"/>
              <a:cs typeface="Arial" pitchFamily="34" charset="0"/>
            </a:endParaRPr>
          </a:p>
        </p:txBody>
      </p:sp>
      <p:sp>
        <p:nvSpPr>
          <p:cNvPr id="162819"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b="1" smtClean="0">
                <a:solidFill>
                  <a:srgbClr val="002060"/>
                </a:solidFill>
                <a:latin typeface="Times New Roman" pitchFamily="18" charset="0"/>
              </a:rPr>
              <a:t>Prof.Cons.Giuseppe Croce</a:t>
            </a:r>
          </a:p>
        </p:txBody>
      </p:sp>
      <p:sp>
        <p:nvSpPr>
          <p:cNvPr id="162820" name="Segnaposto numero diapositiva 2"/>
          <p:cNvSpPr>
            <a:spLocks noGrp="1"/>
          </p:cNvSpPr>
          <p:nvPr>
            <p:ph type="sldNum" sz="quarter" idx="12"/>
          </p:nvPr>
        </p:nvSpPr>
        <p:spPr bwMode="auto">
          <a:noFill/>
          <a:ln>
            <a:miter lim="800000"/>
            <a:headEnd/>
            <a:tailEnd/>
          </a:ln>
        </p:spPr>
        <p:txBody>
          <a:bodyPr/>
          <a:lstStyle/>
          <a:p>
            <a:fld id="{C31951BD-8991-4326-9239-CAE8AE11ADD3}" type="slidenum">
              <a:rPr lang="it-IT" altLang="it-IT" smtClean="0">
                <a:cs typeface="Arial" pitchFamily="34" charset="0"/>
              </a:rPr>
              <a:pPr/>
              <a:t>17</a:t>
            </a:fld>
            <a:endParaRPr lang="it-IT" altLang="it-IT" smtClean="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Segnaposto numero diapositiva 3"/>
          <p:cNvSpPr>
            <a:spLocks noGrp="1"/>
          </p:cNvSpPr>
          <p:nvPr>
            <p:ph type="sldNum" sz="quarter" idx="10"/>
          </p:nvPr>
        </p:nvSpPr>
        <p:spPr>
          <a:noFill/>
          <a:ln>
            <a:miter lim="800000"/>
            <a:headEnd/>
            <a:tailEnd/>
          </a:ln>
        </p:spPr>
        <p:txBody>
          <a:bodyPr/>
          <a:lstStyle/>
          <a:p>
            <a:fld id="{2F1193B3-F18E-4469-9A02-BC90385B174C}" type="slidenum">
              <a:rPr lang="it-IT" altLang="it-IT" smtClean="0"/>
              <a:pPr/>
              <a:t>18</a:t>
            </a:fld>
            <a:endParaRPr lang="it-IT" altLang="it-IT" smtClean="0"/>
          </a:p>
        </p:txBody>
      </p:sp>
      <p:sp>
        <p:nvSpPr>
          <p:cNvPr id="163843" name="AutoShape 2"/>
          <p:cNvSpPr>
            <a:spLocks noGrp="1" noChangeArrowheads="1"/>
          </p:cNvSpPr>
          <p:nvPr>
            <p:ph type="title"/>
          </p:nvPr>
        </p:nvSpPr>
        <p:spPr/>
        <p:txBody>
          <a:bodyPr/>
          <a:lstStyle/>
          <a:p>
            <a:pPr eaLnBrk="1" hangingPunct="1"/>
            <a:r>
              <a:rPr lang="it-IT" altLang="it-IT" smtClean="0"/>
              <a:t>Benessere Termico</a:t>
            </a:r>
          </a:p>
        </p:txBody>
      </p:sp>
      <p:graphicFrame>
        <p:nvGraphicFramePr>
          <p:cNvPr id="197696" name="Group 64"/>
          <p:cNvGraphicFramePr>
            <a:graphicFrameLocks noGrp="1"/>
          </p:cNvGraphicFramePr>
          <p:nvPr>
            <p:ph type="tbl" idx="1"/>
          </p:nvPr>
        </p:nvGraphicFramePr>
        <p:xfrm>
          <a:off x="900113" y="2493963"/>
          <a:ext cx="7766050" cy="2519362"/>
        </p:xfrm>
        <a:graphic>
          <a:graphicData uri="http://schemas.openxmlformats.org/drawingml/2006/table">
            <a:tbl>
              <a:tblPr/>
              <a:tblGrid>
                <a:gridCol w="1285875"/>
                <a:gridCol w="2808287"/>
                <a:gridCol w="1731963"/>
                <a:gridCol w="1939925"/>
              </a:tblGrid>
              <a:tr h="935037">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1" i="0" u="none" strike="noStrike" cap="none" normalizeH="0" baseline="0" smtClean="0">
                          <a:ln>
                            <a:noFill/>
                          </a:ln>
                          <a:solidFill>
                            <a:schemeClr val="tx1"/>
                          </a:solidFill>
                          <a:effectLst/>
                          <a:latin typeface="Times New Roman" pitchFamily="18" charset="0"/>
                        </a:rPr>
                        <a:t>Periodo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1" i="0" u="none" strike="noStrike" cap="none" normalizeH="0" baseline="0" smtClean="0">
                          <a:ln>
                            <a:noFill/>
                          </a:ln>
                          <a:solidFill>
                            <a:schemeClr val="tx1"/>
                          </a:solidFill>
                          <a:effectLst/>
                          <a:latin typeface="Times New Roman" pitchFamily="18" charset="0"/>
                        </a:rPr>
                        <a:t>Temperatura dell’aria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1" i="0" u="none" strike="noStrike" cap="none" normalizeH="0" baseline="0" smtClean="0">
                          <a:ln>
                            <a:noFill/>
                          </a:ln>
                          <a:solidFill>
                            <a:schemeClr val="tx1"/>
                          </a:solidFill>
                          <a:effectLst/>
                          <a:latin typeface="Times New Roman" pitchFamily="18" charset="0"/>
                        </a:rPr>
                        <a:t>Umidità Relativa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1" i="0" u="none" strike="noStrike" cap="none" normalizeH="0" baseline="0" smtClean="0">
                          <a:ln>
                            <a:noFill/>
                          </a:ln>
                          <a:solidFill>
                            <a:schemeClr val="tx1"/>
                          </a:solidFill>
                          <a:effectLst/>
                          <a:latin typeface="Times New Roman" pitchFamily="18" charset="0"/>
                        </a:rPr>
                        <a:t>Velocità dell’aria (m/s)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2">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Estate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19-24</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(22 valore raccomandato)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40-60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&lt; 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2">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Inverno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17.5-21.5</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(19.5 valore raccomandato)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40-60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it-IT" altLang="it-IT" sz="1800" b="0" i="0" u="none" strike="noStrike" cap="none" normalizeH="0" baseline="0" smtClean="0">
                          <a:ln>
                            <a:noFill/>
                          </a:ln>
                          <a:solidFill>
                            <a:schemeClr val="tx1"/>
                          </a:solidFill>
                          <a:effectLst/>
                          <a:latin typeface="Times New Roman" pitchFamily="18" charset="0"/>
                        </a:rPr>
                        <a:t>&lt; 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3866" name="Rectangle 65"/>
          <p:cNvSpPr>
            <a:spLocks noChangeArrowheads="1"/>
          </p:cNvSpPr>
          <p:nvPr/>
        </p:nvSpPr>
        <p:spPr bwMode="auto">
          <a:xfrm>
            <a:off x="1476375" y="5373688"/>
            <a:ext cx="6696075" cy="650875"/>
          </a:xfrm>
          <a:prstGeom prst="rect">
            <a:avLst/>
          </a:prstGeom>
          <a:solidFill>
            <a:srgbClr val="FFFF99"/>
          </a:solidFill>
          <a:ln w="9525">
            <a:solidFill>
              <a:schemeClr val="tx2"/>
            </a:solidFill>
            <a:miter lim="800000"/>
            <a:headEnd/>
            <a:tailEnd/>
          </a:ln>
          <a:effectLst/>
        </p:spPr>
        <p:txBody>
          <a:bodyPr>
            <a:spAutoFit/>
          </a:bodyPr>
          <a:lstStyle/>
          <a:p>
            <a:pPr algn="ctr"/>
            <a:r>
              <a:rPr lang="it-IT" altLang="it-IT" b="1">
                <a:solidFill>
                  <a:srgbClr val="FF3300"/>
                </a:solidFill>
                <a:latin typeface="Times New Roman" pitchFamily="18" charset="0"/>
              </a:rPr>
              <a:t>Zona di benessere termico in condizioni di lavoro sedentario e vestiario di stagione.</a:t>
            </a:r>
          </a:p>
        </p:txBody>
      </p:sp>
    </p:spTree>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Segnaposto numero diapositiva 3"/>
          <p:cNvSpPr>
            <a:spLocks noGrp="1"/>
          </p:cNvSpPr>
          <p:nvPr>
            <p:ph type="sldNum" sz="quarter" idx="10"/>
          </p:nvPr>
        </p:nvSpPr>
        <p:spPr>
          <a:noFill/>
          <a:ln>
            <a:miter lim="800000"/>
            <a:headEnd/>
            <a:tailEnd/>
          </a:ln>
        </p:spPr>
        <p:txBody>
          <a:bodyPr/>
          <a:lstStyle/>
          <a:p>
            <a:fld id="{965C88F2-798A-4608-8341-280CC1AE0E06}" type="slidenum">
              <a:rPr lang="it-IT" altLang="it-IT" smtClean="0"/>
              <a:pPr/>
              <a:t>19</a:t>
            </a:fld>
            <a:endParaRPr lang="it-IT" altLang="it-IT" smtClean="0"/>
          </a:p>
        </p:txBody>
      </p:sp>
      <p:sp>
        <p:nvSpPr>
          <p:cNvPr id="164867" name="AutoShape 2"/>
          <p:cNvSpPr>
            <a:spLocks noGrp="1" noChangeArrowheads="1"/>
          </p:cNvSpPr>
          <p:nvPr>
            <p:ph type="title"/>
          </p:nvPr>
        </p:nvSpPr>
        <p:spPr/>
        <p:txBody>
          <a:bodyPr/>
          <a:lstStyle/>
          <a:p>
            <a:pPr eaLnBrk="1" hangingPunct="1"/>
            <a:r>
              <a:rPr lang="it-IT" altLang="it-IT" smtClean="0"/>
              <a:t>Rischi</a:t>
            </a:r>
          </a:p>
        </p:txBody>
      </p:sp>
      <p:sp>
        <p:nvSpPr>
          <p:cNvPr id="164868" name="Rectangle 27"/>
          <p:cNvSpPr>
            <a:spLocks noChangeArrowheads="1"/>
          </p:cNvSpPr>
          <p:nvPr/>
        </p:nvSpPr>
        <p:spPr bwMode="auto">
          <a:xfrm>
            <a:off x="971550" y="2060575"/>
            <a:ext cx="7632700" cy="3514725"/>
          </a:xfrm>
          <a:prstGeom prst="rect">
            <a:avLst/>
          </a:prstGeom>
          <a:noFill/>
          <a:ln w="9525" algn="ctr">
            <a:noFill/>
            <a:miter lim="800000"/>
            <a:headEnd/>
            <a:tailEnd/>
          </a:ln>
          <a:effectLst/>
        </p:spPr>
        <p:txBody>
          <a:bodyPr lIns="79342" tIns="39671" rIns="79342" bIns="39671">
            <a:spAutoFit/>
          </a:bodyPr>
          <a:lstStyle/>
          <a:p>
            <a:pPr algn="just" defTabSz="793750" eaLnBrk="0" hangingPunct="0">
              <a:spcBef>
                <a:spcPct val="50000"/>
              </a:spcBef>
              <a:buClr>
                <a:srgbClr val="FF5050"/>
              </a:buClr>
              <a:buFont typeface="Wingdings" pitchFamily="2" charset="2"/>
              <a:buNone/>
              <a:tabLst>
                <a:tab pos="392113" algn="l"/>
              </a:tabLst>
            </a:pPr>
            <a:r>
              <a:rPr lang="it-IT" altLang="it-IT">
                <a:latin typeface="Times New Roman" pitchFamily="18" charset="0"/>
              </a:rPr>
              <a:t>I rischi per la salute derivanti da un microclima incongruo possono essere riassunti:</a:t>
            </a:r>
          </a:p>
          <a:p>
            <a:pPr algn="just" defTabSz="793750" eaLnBrk="0" hangingPunct="0">
              <a:spcBef>
                <a:spcPct val="50000"/>
              </a:spcBef>
              <a:buClr>
                <a:srgbClr val="FF5050"/>
              </a:buClr>
              <a:buFont typeface="Wingdings" pitchFamily="2" charset="2"/>
              <a:buChar char="ð"/>
              <a:tabLst>
                <a:tab pos="392113" algn="l"/>
              </a:tabLst>
            </a:pPr>
            <a:r>
              <a:rPr lang="it-IT" altLang="it-IT">
                <a:latin typeface="Times New Roman" pitchFamily="18" charset="0"/>
              </a:rPr>
              <a:t> secchezza delle mucose con insorgenza di processi infiammatori delle vie </a:t>
            </a:r>
            <a:br>
              <a:rPr lang="it-IT" altLang="it-IT">
                <a:latin typeface="Times New Roman" pitchFamily="18" charset="0"/>
              </a:rPr>
            </a:br>
            <a:r>
              <a:rPr lang="it-IT" altLang="it-IT">
                <a:latin typeface="Times New Roman" pitchFamily="18" charset="0"/>
              </a:rPr>
              <a:t>    respiratorie;</a:t>
            </a:r>
          </a:p>
          <a:p>
            <a:pPr algn="just" defTabSz="793750" eaLnBrk="0" hangingPunct="0">
              <a:spcBef>
                <a:spcPct val="50000"/>
              </a:spcBef>
              <a:buClr>
                <a:srgbClr val="FF5050"/>
              </a:buClr>
              <a:buFont typeface="Wingdings" pitchFamily="2" charset="2"/>
              <a:buChar char="ð"/>
              <a:tabLst>
                <a:tab pos="392113" algn="l"/>
              </a:tabLst>
            </a:pPr>
            <a:r>
              <a:rPr lang="it-IT" altLang="it-IT">
                <a:latin typeface="Times New Roman" pitchFamily="18" charset="0"/>
              </a:rPr>
              <a:t> fenomeni irritativi per esposizione individuale ad inquinanti indoor </a:t>
            </a:r>
            <a:br>
              <a:rPr lang="it-IT" altLang="it-IT">
                <a:latin typeface="Times New Roman" pitchFamily="18" charset="0"/>
              </a:rPr>
            </a:br>
            <a:r>
              <a:rPr lang="it-IT" altLang="it-IT">
                <a:latin typeface="Times New Roman" pitchFamily="18" charset="0"/>
              </a:rPr>
              <a:t>    (formaldeide presente negli arredi, materiale da costruzione e finitura; fumo </a:t>
            </a:r>
            <a:br>
              <a:rPr lang="it-IT" altLang="it-IT">
                <a:latin typeface="Times New Roman" pitchFamily="18" charset="0"/>
              </a:rPr>
            </a:br>
            <a:r>
              <a:rPr lang="it-IT" altLang="it-IT">
                <a:latin typeface="Times New Roman" pitchFamily="18" charset="0"/>
              </a:rPr>
              <a:t>    passivo);</a:t>
            </a:r>
          </a:p>
          <a:p>
            <a:pPr algn="just" defTabSz="793750" eaLnBrk="0" hangingPunct="0">
              <a:spcBef>
                <a:spcPct val="50000"/>
              </a:spcBef>
              <a:buClr>
                <a:srgbClr val="FF5050"/>
              </a:buClr>
              <a:buFont typeface="Wingdings" pitchFamily="2" charset="2"/>
              <a:buChar char="ð"/>
              <a:tabLst>
                <a:tab pos="392113" algn="l"/>
              </a:tabLst>
            </a:pPr>
            <a:r>
              <a:rPr lang="it-IT" altLang="it-IT">
                <a:latin typeface="Times New Roman" pitchFamily="18" charset="0"/>
              </a:rPr>
              <a:t> dermatiti, eruzioni cutanee, affezioni delle vie respiratorie ed infezioni agli </a:t>
            </a:r>
            <a:br>
              <a:rPr lang="it-IT" altLang="it-IT">
                <a:latin typeface="Times New Roman" pitchFamily="18" charset="0"/>
              </a:rPr>
            </a:br>
            <a:r>
              <a:rPr lang="it-IT" altLang="it-IT">
                <a:latin typeface="Times New Roman" pitchFamily="18" charset="0"/>
              </a:rPr>
              <a:t>    occhi di origine microbiologica derivante dal contatto diretto con attrezzature   </a:t>
            </a:r>
            <a:br>
              <a:rPr lang="it-IT" altLang="it-IT">
                <a:latin typeface="Times New Roman" pitchFamily="18" charset="0"/>
              </a:rPr>
            </a:br>
            <a:r>
              <a:rPr lang="it-IT" altLang="it-IT">
                <a:latin typeface="Times New Roman" pitchFamily="18" charset="0"/>
              </a:rPr>
              <a:t>    comuni d’ufficio (telefono, PC, condizionatori portatili), qualora non </a:t>
            </a:r>
            <a:br>
              <a:rPr lang="it-IT" altLang="it-IT">
                <a:latin typeface="Times New Roman" pitchFamily="18" charset="0"/>
              </a:rPr>
            </a:br>
            <a:r>
              <a:rPr lang="it-IT" altLang="it-IT">
                <a:latin typeface="Times New Roman" pitchFamily="18" charset="0"/>
              </a:rPr>
              <a:t>    periodicamente sottoposte a pulizia o disinfezione.</a:t>
            </a:r>
          </a:p>
        </p:txBody>
      </p:sp>
    </p:spTree>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8" name="Rectangle 16"/>
          <p:cNvSpPr>
            <a:spLocks noGrp="1" noChangeArrowheads="1"/>
          </p:cNvSpPr>
          <p:nvPr>
            <p:ph type="sldNum" sz="quarter" idx="12"/>
          </p:nvPr>
        </p:nvSpPr>
        <p:spPr>
          <a:noFill/>
          <a:ln>
            <a:miter lim="800000"/>
            <a:headEnd/>
            <a:tailEnd/>
          </a:ln>
        </p:spPr>
        <p:txBody>
          <a:bodyPr/>
          <a:lstStyle/>
          <a:p>
            <a:fld id="{45FBFB47-3CF2-4D6A-96AE-9B33F1FCCC72}" type="slidenum">
              <a:rPr lang="it-IT" altLang="it-IT" smtClean="0"/>
              <a:pPr/>
              <a:t>2</a:t>
            </a:fld>
            <a:endParaRPr lang="it-IT" altLang="it-IT" smtClean="0"/>
          </a:p>
        </p:txBody>
      </p:sp>
      <p:sp>
        <p:nvSpPr>
          <p:cNvPr id="35843" name="Rectangle 3" descr="Velina blu"/>
          <p:cNvSpPr>
            <a:spLocks noGrp="1" noChangeArrowheads="1"/>
          </p:cNvSpPr>
          <p:nvPr>
            <p:ph type="subTitle" idx="1"/>
          </p:nvPr>
        </p:nvSpPr>
        <p:spPr>
          <a:xfrm>
            <a:off x="1143000" y="1524000"/>
            <a:ext cx="7848600" cy="5181600"/>
          </a:xfrm>
          <a:blipFill dpi="0" rotWithShape="0">
            <a:blip r:embed="rId2" cstate="print"/>
            <a:srcRect/>
            <a:tile tx="0" ty="0" sx="100000" sy="100000" flip="none" algn="tl"/>
          </a:blipFill>
          <a:scene3d>
            <a:camera prst="legacyObliqueTopLeft"/>
            <a:lightRig rig="legacyFlat3" dir="t"/>
          </a:scene3d>
          <a:sp3d extrusionH="430200" prstMaterial="legacyMatte">
            <a:bevelT w="13500" h="13500" prst="angle"/>
            <a:bevelB w="13500" h="13500" prst="angle"/>
            <a:extrusionClr>
              <a:srgbClr val="FFFF00"/>
            </a:extrusionClr>
          </a:sp3d>
        </p:spPr>
        <p:txBody>
          <a:bodyPr>
            <a:flatTx/>
          </a:bodyPr>
          <a:lstStyle/>
          <a:p>
            <a:pPr eaLnBrk="1" hangingPunct="1">
              <a:buFont typeface="Wingdings" pitchFamily="2" charset="2"/>
              <a:buBlip>
                <a:blip r:embed="rId3"/>
              </a:buBlip>
            </a:pPr>
            <a:r>
              <a:rPr lang="it-IT" altLang="it-IT" sz="1600" smtClean="0">
                <a:latin typeface="Arial Black" pitchFamily="34" charset="0"/>
                <a:cs typeface="Times New Roman" pitchFamily="18" charset="0"/>
              </a:rPr>
              <a:t> </a:t>
            </a:r>
            <a:r>
              <a:rPr lang="it-IT" altLang="it-IT" sz="1800" b="1" smtClean="0">
                <a:solidFill>
                  <a:schemeClr val="bg2"/>
                </a:solidFill>
                <a:latin typeface="Arial Black" pitchFamily="34" charset="0"/>
                <a:cs typeface="Times New Roman" pitchFamily="18" charset="0"/>
              </a:rPr>
              <a:t>Sistema di lavoro</a:t>
            </a:r>
            <a:r>
              <a:rPr lang="it-IT" altLang="it-IT" sz="1600" smtClean="0">
                <a:solidFill>
                  <a:schemeClr val="bg2"/>
                </a:solidFill>
                <a:latin typeface="Arial Black" pitchFamily="34" charset="0"/>
                <a:cs typeface="Times New Roman" pitchFamily="18" charset="0"/>
              </a:rPr>
              <a:t>: combinazione di persone e attrezzature di </a:t>
            </a:r>
          </a:p>
          <a:p>
            <a:pPr eaLnBrk="1" hangingPunct="1"/>
            <a:r>
              <a:rPr lang="it-IT" altLang="it-IT" sz="1600" smtClean="0">
                <a:solidFill>
                  <a:schemeClr val="bg2"/>
                </a:solidFill>
                <a:latin typeface="Arial Black" pitchFamily="34" charset="0"/>
                <a:cs typeface="Times New Roman" pitchFamily="18" charset="0"/>
              </a:rPr>
              <a:t>   lavoro, che agiscono insieme nel processo di lavoro, per eseguire   </a:t>
            </a:r>
          </a:p>
          <a:p>
            <a:pPr eaLnBrk="1" hangingPunct="1"/>
            <a:r>
              <a:rPr lang="it-IT" altLang="it-IT" sz="1600" smtClean="0">
                <a:solidFill>
                  <a:schemeClr val="bg2"/>
                </a:solidFill>
                <a:latin typeface="Arial Black" pitchFamily="34" charset="0"/>
                <a:cs typeface="Times New Roman" pitchFamily="18" charset="0"/>
              </a:rPr>
              <a:t>   il compito lavorativo, nello spazio di lavoro all’interno </a:t>
            </a:r>
          </a:p>
          <a:p>
            <a:pPr eaLnBrk="1" hangingPunct="1"/>
            <a:r>
              <a:rPr lang="it-IT" altLang="it-IT" sz="1600" smtClean="0">
                <a:solidFill>
                  <a:schemeClr val="bg2"/>
                </a:solidFill>
                <a:latin typeface="Arial Black" pitchFamily="34" charset="0"/>
                <a:cs typeface="Times New Roman" pitchFamily="18" charset="0"/>
              </a:rPr>
              <a:t>   dell’ambiente di lavoro, sotto le condizioni imposte dal compito   </a:t>
            </a:r>
          </a:p>
          <a:p>
            <a:pPr eaLnBrk="1" hangingPunct="1"/>
            <a:r>
              <a:rPr lang="it-IT" altLang="it-IT" sz="1600" smtClean="0">
                <a:solidFill>
                  <a:schemeClr val="bg2"/>
                </a:solidFill>
                <a:latin typeface="Arial Black" pitchFamily="34" charset="0"/>
                <a:cs typeface="Times New Roman" pitchFamily="18" charset="0"/>
              </a:rPr>
              <a:t>   lavorativo. </a:t>
            </a:r>
          </a:p>
          <a:p>
            <a:pPr eaLnBrk="1" hangingPunct="1">
              <a:buFont typeface="Wingdings" pitchFamily="2" charset="2"/>
              <a:buBlip>
                <a:blip r:embed="rId3"/>
              </a:buBlip>
            </a:pPr>
            <a:r>
              <a:rPr lang="it-IT" altLang="it-IT" sz="1800" b="1" smtClean="0">
                <a:solidFill>
                  <a:schemeClr val="bg2"/>
                </a:solidFill>
                <a:latin typeface="Arial Black" pitchFamily="34" charset="0"/>
                <a:cs typeface="Times New Roman" pitchFamily="18" charset="0"/>
              </a:rPr>
              <a:t> Compito lavorativo</a:t>
            </a:r>
            <a:r>
              <a:rPr lang="it-IT" altLang="it-IT" sz="1600" smtClean="0">
                <a:solidFill>
                  <a:schemeClr val="bg2"/>
                </a:solidFill>
                <a:latin typeface="Arial Black" pitchFamily="34" charset="0"/>
                <a:cs typeface="Times New Roman" pitchFamily="18" charset="0"/>
              </a:rPr>
              <a:t>: il prodotto del sistema di lavoro. </a:t>
            </a:r>
          </a:p>
          <a:p>
            <a:pPr eaLnBrk="1" hangingPunct="1">
              <a:buFont typeface="Wingdings" pitchFamily="2" charset="2"/>
              <a:buBlip>
                <a:blip r:embed="rId3"/>
              </a:buBlip>
            </a:pPr>
            <a:r>
              <a:rPr lang="it-IT" altLang="it-IT" sz="1600" b="1" smtClean="0">
                <a:solidFill>
                  <a:schemeClr val="bg2"/>
                </a:solidFill>
                <a:latin typeface="Arial Black" pitchFamily="34" charset="0"/>
                <a:cs typeface="Times New Roman" pitchFamily="18" charset="0"/>
              </a:rPr>
              <a:t>  </a:t>
            </a:r>
            <a:r>
              <a:rPr lang="it-IT" altLang="it-IT" sz="1800" b="1" smtClean="0">
                <a:solidFill>
                  <a:schemeClr val="bg2"/>
                </a:solidFill>
                <a:latin typeface="Arial Black" pitchFamily="34" charset="0"/>
                <a:cs typeface="Times New Roman" pitchFamily="18" charset="0"/>
              </a:rPr>
              <a:t>Attrezzature di lavoro</a:t>
            </a:r>
            <a:r>
              <a:rPr lang="it-IT" altLang="it-IT" sz="1600" smtClean="0">
                <a:solidFill>
                  <a:schemeClr val="bg2"/>
                </a:solidFill>
                <a:latin typeface="Arial Black" pitchFamily="34" charset="0"/>
                <a:cs typeface="Times New Roman" pitchFamily="18" charset="0"/>
              </a:rPr>
              <a:t>: attrezzi, macchine, veicoli, dispositivi,  </a:t>
            </a:r>
          </a:p>
          <a:p>
            <a:pPr eaLnBrk="1" hangingPunct="1"/>
            <a:r>
              <a:rPr lang="it-IT" altLang="it-IT" sz="1600" smtClean="0">
                <a:solidFill>
                  <a:schemeClr val="bg2"/>
                </a:solidFill>
                <a:latin typeface="Arial Black" pitchFamily="34" charset="0"/>
                <a:cs typeface="Times New Roman" pitchFamily="18" charset="0"/>
              </a:rPr>
              <a:t>   arredi, installazioni ed altri componenti usati nel sistema di lavoro. </a:t>
            </a:r>
            <a:endParaRPr lang="en-AU" altLang="it-IT" sz="1600" smtClean="0">
              <a:solidFill>
                <a:schemeClr val="bg2"/>
              </a:solidFill>
              <a:latin typeface="Arial Black" pitchFamily="34" charset="0"/>
              <a:cs typeface="Times New Roman" pitchFamily="18" charset="0"/>
            </a:endParaRPr>
          </a:p>
          <a:p>
            <a:pPr eaLnBrk="1" hangingPunct="1">
              <a:buFont typeface="Wingdings" pitchFamily="2" charset="2"/>
              <a:buBlip>
                <a:blip r:embed="rId3"/>
              </a:buBlip>
            </a:pPr>
            <a:r>
              <a:rPr lang="it-IT" altLang="it-IT" sz="1600" smtClean="0">
                <a:solidFill>
                  <a:schemeClr val="bg2"/>
                </a:solidFill>
                <a:latin typeface="Arial Black" pitchFamily="34" charset="0"/>
                <a:cs typeface="Times New Roman" pitchFamily="18" charset="0"/>
              </a:rPr>
              <a:t>  </a:t>
            </a:r>
            <a:r>
              <a:rPr lang="it-IT" altLang="it-IT" sz="1800" b="1" smtClean="0">
                <a:solidFill>
                  <a:schemeClr val="bg2"/>
                </a:solidFill>
                <a:latin typeface="Arial Black" pitchFamily="34" charset="0"/>
                <a:cs typeface="Times New Roman" pitchFamily="18" charset="0"/>
              </a:rPr>
              <a:t>Processo di lavoro</a:t>
            </a:r>
            <a:r>
              <a:rPr lang="it-IT" altLang="it-IT" sz="1600" smtClean="0">
                <a:solidFill>
                  <a:schemeClr val="bg2"/>
                </a:solidFill>
                <a:latin typeface="Arial Black" pitchFamily="34" charset="0"/>
                <a:cs typeface="Times New Roman" pitchFamily="18" charset="0"/>
              </a:rPr>
              <a:t>: la sequenza spaziale e temporale </a:t>
            </a:r>
          </a:p>
          <a:p>
            <a:pPr eaLnBrk="1" hangingPunct="1"/>
            <a:r>
              <a:rPr lang="it-IT" altLang="it-IT" sz="1600" smtClean="0">
                <a:solidFill>
                  <a:schemeClr val="bg2"/>
                </a:solidFill>
                <a:latin typeface="Arial Black" pitchFamily="34" charset="0"/>
                <a:cs typeface="Times New Roman" pitchFamily="18" charset="0"/>
              </a:rPr>
              <a:t>   dell’interazione di persone, attrezzature lavoro, materiali, energia   </a:t>
            </a:r>
          </a:p>
          <a:p>
            <a:pPr eaLnBrk="1" hangingPunct="1"/>
            <a:r>
              <a:rPr lang="it-IT" altLang="it-IT" sz="1600" smtClean="0">
                <a:solidFill>
                  <a:schemeClr val="bg2"/>
                </a:solidFill>
                <a:latin typeface="Arial Black" pitchFamily="34" charset="0"/>
                <a:cs typeface="Times New Roman" pitchFamily="18" charset="0"/>
              </a:rPr>
              <a:t>   e informazioni all’interno di un sistema di lavoro.</a:t>
            </a:r>
          </a:p>
          <a:p>
            <a:pPr eaLnBrk="1" hangingPunct="1">
              <a:buFont typeface="Wingdings" pitchFamily="2" charset="2"/>
              <a:buBlip>
                <a:blip r:embed="rId3"/>
              </a:buBlip>
            </a:pPr>
            <a:r>
              <a:rPr lang="it-IT" altLang="it-IT" sz="1600" smtClean="0">
                <a:solidFill>
                  <a:schemeClr val="bg2"/>
                </a:solidFill>
                <a:latin typeface="Arial Black" pitchFamily="34" charset="0"/>
                <a:cs typeface="Times New Roman" pitchFamily="18" charset="0"/>
              </a:rPr>
              <a:t> </a:t>
            </a:r>
            <a:r>
              <a:rPr lang="it-IT" altLang="it-IT" sz="1800" b="1" smtClean="0">
                <a:solidFill>
                  <a:schemeClr val="bg2"/>
                </a:solidFill>
                <a:latin typeface="Arial Black" pitchFamily="34" charset="0"/>
                <a:cs typeface="Times New Roman" pitchFamily="18" charset="0"/>
              </a:rPr>
              <a:t>Spazio di lavoro</a:t>
            </a:r>
            <a:r>
              <a:rPr lang="it-IT" altLang="it-IT" sz="1600" smtClean="0">
                <a:solidFill>
                  <a:schemeClr val="bg2"/>
                </a:solidFill>
                <a:latin typeface="Arial Black" pitchFamily="34" charset="0"/>
                <a:cs typeface="Times New Roman" pitchFamily="18" charset="0"/>
              </a:rPr>
              <a:t>: un volume allocato a una o più persone nel </a:t>
            </a:r>
          </a:p>
          <a:p>
            <a:pPr eaLnBrk="1" hangingPunct="1"/>
            <a:r>
              <a:rPr lang="it-IT" altLang="it-IT" sz="1600" smtClean="0">
                <a:solidFill>
                  <a:schemeClr val="bg2"/>
                </a:solidFill>
                <a:latin typeface="Arial Black" pitchFamily="34" charset="0"/>
                <a:cs typeface="Times New Roman" pitchFamily="18" charset="0"/>
              </a:rPr>
              <a:t>   sistema di lavoro per l’esecuzione del compito lavorativo. </a:t>
            </a:r>
          </a:p>
          <a:p>
            <a:pPr eaLnBrk="1" hangingPunct="1">
              <a:buFont typeface="Wingdings" pitchFamily="2" charset="2"/>
              <a:buBlip>
                <a:blip r:embed="rId3"/>
              </a:buBlip>
            </a:pPr>
            <a:r>
              <a:rPr lang="it-IT" altLang="it-IT" sz="1600" b="1" smtClean="0">
                <a:solidFill>
                  <a:schemeClr val="bg2"/>
                </a:solidFill>
                <a:latin typeface="Arial Black" pitchFamily="34" charset="0"/>
                <a:cs typeface="Times New Roman" pitchFamily="18" charset="0"/>
              </a:rPr>
              <a:t> Ambiente di lavoro</a:t>
            </a:r>
            <a:r>
              <a:rPr lang="it-IT" altLang="it-IT" sz="1600" smtClean="0">
                <a:solidFill>
                  <a:schemeClr val="bg2"/>
                </a:solidFill>
                <a:latin typeface="Arial Black" pitchFamily="34" charset="0"/>
                <a:cs typeface="Times New Roman" pitchFamily="18" charset="0"/>
              </a:rPr>
              <a:t>: fattori fisici, chimici, biologici, sociali e   </a:t>
            </a:r>
          </a:p>
          <a:p>
            <a:pPr eaLnBrk="1" hangingPunct="1"/>
            <a:r>
              <a:rPr lang="it-IT" altLang="it-IT" sz="1600" smtClean="0">
                <a:solidFill>
                  <a:schemeClr val="bg2"/>
                </a:solidFill>
                <a:latin typeface="Arial Black" pitchFamily="34" charset="0"/>
                <a:cs typeface="Times New Roman" pitchFamily="18" charset="0"/>
              </a:rPr>
              <a:t>  culturali che circondano una persona nel suo spazio di lavoro (i </a:t>
            </a:r>
          </a:p>
          <a:p>
            <a:pPr eaLnBrk="1" hangingPunct="1"/>
            <a:r>
              <a:rPr lang="it-IT" altLang="it-IT" sz="1600" smtClean="0">
                <a:solidFill>
                  <a:schemeClr val="bg2"/>
                </a:solidFill>
                <a:latin typeface="Arial Black" pitchFamily="34" charset="0"/>
                <a:cs typeface="Times New Roman" pitchFamily="18" charset="0"/>
              </a:rPr>
              <a:t>  fattori sociali e culturali non sono considerati)</a:t>
            </a:r>
            <a:endParaRPr lang="it-IT" altLang="it-IT" sz="1600" smtClean="0">
              <a:solidFill>
                <a:schemeClr val="bg2"/>
              </a:solidFill>
              <a:latin typeface="Arial Black" pitchFamily="34" charset="0"/>
            </a:endParaRPr>
          </a:p>
        </p:txBody>
      </p:sp>
      <p:sp>
        <p:nvSpPr>
          <p:cNvPr id="35844" name="WordArt 4"/>
          <p:cNvSpPr>
            <a:spLocks noChangeArrowheads="1" noChangeShapeType="1" noTextEdit="1"/>
          </p:cNvSpPr>
          <p:nvPr/>
        </p:nvSpPr>
        <p:spPr bwMode="auto">
          <a:xfrm>
            <a:off x="533400" y="304800"/>
            <a:ext cx="8458200" cy="854075"/>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sp3d>
          </a:bodyPr>
          <a:lstStyle/>
          <a:p>
            <a:pPr algn="ctr"/>
            <a:r>
              <a:rPr lang="it-IT" sz="2400" b="1" i="1" kern="10">
                <a:ln w="9525">
                  <a:round/>
                  <a:headEnd/>
                  <a:tailEnd/>
                </a:ln>
                <a:gradFill rotWithShape="1">
                  <a:gsLst>
                    <a:gs pos="0">
                      <a:srgbClr val="FFFFFF"/>
                    </a:gs>
                    <a:gs pos="100000">
                      <a:srgbClr val="FFFF00"/>
                    </a:gs>
                  </a:gsLst>
                  <a:lin ang="18900000" scaled="1"/>
                </a:gradFill>
                <a:latin typeface="Arial Black"/>
              </a:rPr>
              <a:t>"ergonomia  e progettazione dei sistemi di lavoro".</a:t>
            </a:r>
          </a:p>
        </p:txBody>
      </p:sp>
      <p:sp>
        <p:nvSpPr>
          <p:cNvPr id="2" name="Segnaposto piè di pagina 1"/>
          <p:cNvSpPr>
            <a:spLocks noGrp="1"/>
          </p:cNvSpPr>
          <p:nvPr>
            <p:ph type="ftr" sz="quarter" idx="11"/>
          </p:nvPr>
        </p:nvSpPr>
        <p:spPr/>
        <p:txBody>
          <a:bodyPr/>
          <a:lstStyle/>
          <a:p>
            <a:pPr>
              <a:defRPr/>
            </a:pPr>
            <a:r>
              <a:rPr lang="it-IT" altLang="it-IT"/>
              <a:t>Prof.Cons.Giuseppe Croce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0-#ppt_w/2"/>
                                          </p:val>
                                        </p:tav>
                                        <p:tav tm="100000">
                                          <p:val>
                                            <p:strVal val="#ppt_x"/>
                                          </p:val>
                                        </p:tav>
                                      </p:tavLst>
                                    </p:anim>
                                    <p:anim calcmode="lin" valueType="num">
                                      <p:cBhvr additive="base">
                                        <p:cTn id="8"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35843">
                                            <p:txEl>
                                              <p:pRg st="0" end="0"/>
                                            </p:txEl>
                                          </p:spTgt>
                                        </p:tgtEl>
                                        <p:attrNameLst>
                                          <p:attrName>style.visibility</p:attrName>
                                        </p:attrNameLst>
                                      </p:cBhvr>
                                      <p:to>
                                        <p:strVal val="visible"/>
                                      </p:to>
                                    </p:set>
                                    <p:anim to="" calcmode="lin" valueType="num">
                                      <p:cBhvr>
                                        <p:cTn id="13" dur="1" fill="hold"/>
                                        <p:tgtEl>
                                          <p:spTgt spid="35843">
                                            <p:txEl>
                                              <p:pRg st="0" end="0"/>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35843">
                                            <p:txEl>
                                              <p:pRg st="1" end="1"/>
                                            </p:txEl>
                                          </p:spTgt>
                                        </p:tgtEl>
                                        <p:attrNameLst>
                                          <p:attrName>style.visibility</p:attrName>
                                        </p:attrNameLst>
                                      </p:cBhvr>
                                      <p:to>
                                        <p:strVal val="visible"/>
                                      </p:to>
                                    </p:set>
                                    <p:anim to="" calcmode="lin" valueType="num">
                                      <p:cBhvr>
                                        <p:cTn id="18" dur="1" fill="hold"/>
                                        <p:tgtEl>
                                          <p:spTgt spid="35843">
                                            <p:txEl>
                                              <p:pRg st="1" end="1"/>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35843">
                                            <p:txEl>
                                              <p:pRg st="2" end="2"/>
                                            </p:txEl>
                                          </p:spTgt>
                                        </p:tgtEl>
                                        <p:attrNameLst>
                                          <p:attrName>style.visibility</p:attrName>
                                        </p:attrNameLst>
                                      </p:cBhvr>
                                      <p:to>
                                        <p:strVal val="visible"/>
                                      </p:to>
                                    </p:set>
                                    <p:anim to="" calcmode="lin" valueType="num">
                                      <p:cBhvr>
                                        <p:cTn id="23" dur="1" fill="hold"/>
                                        <p:tgtEl>
                                          <p:spTgt spid="35843">
                                            <p:txEl>
                                              <p:pRg st="2" end="2"/>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35843">
                                            <p:txEl>
                                              <p:pRg st="3" end="3"/>
                                            </p:txEl>
                                          </p:spTgt>
                                        </p:tgtEl>
                                        <p:attrNameLst>
                                          <p:attrName>style.visibility</p:attrName>
                                        </p:attrNameLst>
                                      </p:cBhvr>
                                      <p:to>
                                        <p:strVal val="visible"/>
                                      </p:to>
                                    </p:set>
                                    <p:anim to="" calcmode="lin" valueType="num">
                                      <p:cBhvr>
                                        <p:cTn id="28" dur="1" fill="hold"/>
                                        <p:tgtEl>
                                          <p:spTgt spid="35843">
                                            <p:txEl>
                                              <p:pRg st="3" end="3"/>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35843">
                                            <p:txEl>
                                              <p:pRg st="4" end="4"/>
                                            </p:txEl>
                                          </p:spTgt>
                                        </p:tgtEl>
                                        <p:attrNameLst>
                                          <p:attrName>style.visibility</p:attrName>
                                        </p:attrNameLst>
                                      </p:cBhvr>
                                      <p:to>
                                        <p:strVal val="visible"/>
                                      </p:to>
                                    </p:set>
                                    <p:anim to="" calcmode="lin" valueType="num">
                                      <p:cBhvr>
                                        <p:cTn id="33" dur="1" fill="hold"/>
                                        <p:tgtEl>
                                          <p:spTgt spid="35843">
                                            <p:txEl>
                                              <p:pRg st="4" end="4"/>
                                            </p:txEl>
                                          </p:spTgt>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35843">
                                            <p:txEl>
                                              <p:pRg st="5" end="5"/>
                                            </p:txEl>
                                          </p:spTgt>
                                        </p:tgtEl>
                                        <p:attrNameLst>
                                          <p:attrName>style.visibility</p:attrName>
                                        </p:attrNameLst>
                                      </p:cBhvr>
                                      <p:to>
                                        <p:strVal val="visible"/>
                                      </p:to>
                                    </p:set>
                                    <p:anim to="" calcmode="lin" valueType="num">
                                      <p:cBhvr>
                                        <p:cTn id="38" dur="1" fill="hold"/>
                                        <p:tgtEl>
                                          <p:spTgt spid="35843">
                                            <p:txEl>
                                              <p:pRg st="5" end="5"/>
                                            </p:txEl>
                                          </p:spTgt>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499"/>
                                          </p:stCondLst>
                                        </p:cTn>
                                        <p:tgtEl>
                                          <p:spTgt spid="35843">
                                            <p:txEl>
                                              <p:pRg st="6" end="6"/>
                                            </p:txEl>
                                          </p:spTgt>
                                        </p:tgtEl>
                                        <p:attrNameLst>
                                          <p:attrName>style.visibility</p:attrName>
                                        </p:attrNameLst>
                                      </p:cBhvr>
                                      <p:to>
                                        <p:strVal val="visible"/>
                                      </p:to>
                                    </p:set>
                                    <p:anim to="" calcmode="lin" valueType="num">
                                      <p:cBhvr>
                                        <p:cTn id="43" dur="1" fill="hold"/>
                                        <p:tgtEl>
                                          <p:spTgt spid="35843">
                                            <p:txEl>
                                              <p:pRg st="6" end="6"/>
                                            </p:txEl>
                                          </p:spTgt>
                                        </p:tgtEl>
                                        <p:attrNameLst>
                                          <p:attrName/>
                                        </p:attrNameLst>
                                      </p:cBhvr>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4" presetClass="entr" presetSubtype="0" fill="hold" grpId="0" nodeType="clickEffect">
                                  <p:stCondLst>
                                    <p:cond delay="0"/>
                                  </p:stCondLst>
                                  <p:childTnLst>
                                    <p:set>
                                      <p:cBhvr>
                                        <p:cTn id="47" dur="1" fill="hold">
                                          <p:stCondLst>
                                            <p:cond delay="499"/>
                                          </p:stCondLst>
                                        </p:cTn>
                                        <p:tgtEl>
                                          <p:spTgt spid="35843">
                                            <p:txEl>
                                              <p:pRg st="7" end="7"/>
                                            </p:txEl>
                                          </p:spTgt>
                                        </p:tgtEl>
                                        <p:attrNameLst>
                                          <p:attrName>style.visibility</p:attrName>
                                        </p:attrNameLst>
                                      </p:cBhvr>
                                      <p:to>
                                        <p:strVal val="visible"/>
                                      </p:to>
                                    </p:set>
                                    <p:anim to="" calcmode="lin" valueType="num">
                                      <p:cBhvr>
                                        <p:cTn id="48" dur="1" fill="hold"/>
                                        <p:tgtEl>
                                          <p:spTgt spid="35843">
                                            <p:txEl>
                                              <p:pRg st="7" end="7"/>
                                            </p:txEl>
                                          </p:spTgt>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4" presetClass="entr" presetSubtype="0" fill="hold" grpId="0" nodeType="clickEffect">
                                  <p:stCondLst>
                                    <p:cond delay="0"/>
                                  </p:stCondLst>
                                  <p:childTnLst>
                                    <p:set>
                                      <p:cBhvr>
                                        <p:cTn id="52" dur="1" fill="hold">
                                          <p:stCondLst>
                                            <p:cond delay="499"/>
                                          </p:stCondLst>
                                        </p:cTn>
                                        <p:tgtEl>
                                          <p:spTgt spid="35843">
                                            <p:txEl>
                                              <p:pRg st="8" end="8"/>
                                            </p:txEl>
                                          </p:spTgt>
                                        </p:tgtEl>
                                        <p:attrNameLst>
                                          <p:attrName>style.visibility</p:attrName>
                                        </p:attrNameLst>
                                      </p:cBhvr>
                                      <p:to>
                                        <p:strVal val="visible"/>
                                      </p:to>
                                    </p:set>
                                    <p:anim to="" calcmode="lin" valueType="num">
                                      <p:cBhvr>
                                        <p:cTn id="53" dur="1" fill="hold"/>
                                        <p:tgtEl>
                                          <p:spTgt spid="35843">
                                            <p:txEl>
                                              <p:pRg st="8" end="8"/>
                                            </p:txEl>
                                          </p:spTgt>
                                        </p:tgtEl>
                                        <p:attrNameLst>
                                          <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4" presetClass="entr" presetSubtype="0" fill="hold" grpId="0" nodeType="clickEffect">
                                  <p:stCondLst>
                                    <p:cond delay="0"/>
                                  </p:stCondLst>
                                  <p:childTnLst>
                                    <p:set>
                                      <p:cBhvr>
                                        <p:cTn id="57" dur="1" fill="hold">
                                          <p:stCondLst>
                                            <p:cond delay="499"/>
                                          </p:stCondLst>
                                        </p:cTn>
                                        <p:tgtEl>
                                          <p:spTgt spid="35843">
                                            <p:txEl>
                                              <p:pRg st="9" end="9"/>
                                            </p:txEl>
                                          </p:spTgt>
                                        </p:tgtEl>
                                        <p:attrNameLst>
                                          <p:attrName>style.visibility</p:attrName>
                                        </p:attrNameLst>
                                      </p:cBhvr>
                                      <p:to>
                                        <p:strVal val="visible"/>
                                      </p:to>
                                    </p:set>
                                    <p:anim to="" calcmode="lin" valueType="num">
                                      <p:cBhvr>
                                        <p:cTn id="58" dur="1" fill="hold"/>
                                        <p:tgtEl>
                                          <p:spTgt spid="35843">
                                            <p:txEl>
                                              <p:pRg st="9" end="9"/>
                                            </p:txEl>
                                          </p:spTgt>
                                        </p:tgtEl>
                                        <p:attrNameLst>
                                          <p:attrName/>
                                        </p:attrNameLst>
                                      </p:cBhvr>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4" presetClass="entr" presetSubtype="0" fill="hold" grpId="0" nodeType="clickEffect">
                                  <p:stCondLst>
                                    <p:cond delay="0"/>
                                  </p:stCondLst>
                                  <p:childTnLst>
                                    <p:set>
                                      <p:cBhvr>
                                        <p:cTn id="62" dur="1" fill="hold">
                                          <p:stCondLst>
                                            <p:cond delay="499"/>
                                          </p:stCondLst>
                                        </p:cTn>
                                        <p:tgtEl>
                                          <p:spTgt spid="35843">
                                            <p:txEl>
                                              <p:pRg st="10" end="10"/>
                                            </p:txEl>
                                          </p:spTgt>
                                        </p:tgtEl>
                                        <p:attrNameLst>
                                          <p:attrName>style.visibility</p:attrName>
                                        </p:attrNameLst>
                                      </p:cBhvr>
                                      <p:to>
                                        <p:strVal val="visible"/>
                                      </p:to>
                                    </p:set>
                                    <p:anim to="" calcmode="lin" valueType="num">
                                      <p:cBhvr>
                                        <p:cTn id="63" dur="1" fill="hold"/>
                                        <p:tgtEl>
                                          <p:spTgt spid="35843">
                                            <p:txEl>
                                              <p:pRg st="10" end="10"/>
                                            </p:txEl>
                                          </p:spTgt>
                                        </p:tgtEl>
                                        <p:attrNameLst>
                                          <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grpId="0" nodeType="clickEffect">
                                  <p:stCondLst>
                                    <p:cond delay="0"/>
                                  </p:stCondLst>
                                  <p:childTnLst>
                                    <p:set>
                                      <p:cBhvr>
                                        <p:cTn id="67" dur="1" fill="hold">
                                          <p:stCondLst>
                                            <p:cond delay="499"/>
                                          </p:stCondLst>
                                        </p:cTn>
                                        <p:tgtEl>
                                          <p:spTgt spid="35843">
                                            <p:txEl>
                                              <p:pRg st="11" end="11"/>
                                            </p:txEl>
                                          </p:spTgt>
                                        </p:tgtEl>
                                        <p:attrNameLst>
                                          <p:attrName>style.visibility</p:attrName>
                                        </p:attrNameLst>
                                      </p:cBhvr>
                                      <p:to>
                                        <p:strVal val="visible"/>
                                      </p:to>
                                    </p:set>
                                    <p:anim to="" calcmode="lin" valueType="num">
                                      <p:cBhvr>
                                        <p:cTn id="68" dur="1" fill="hold"/>
                                        <p:tgtEl>
                                          <p:spTgt spid="35843">
                                            <p:txEl>
                                              <p:pRg st="11" end="11"/>
                                            </p:txEl>
                                          </p:spTgt>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4" presetClass="entr" presetSubtype="0" fill="hold" grpId="0" nodeType="clickEffect">
                                  <p:stCondLst>
                                    <p:cond delay="0"/>
                                  </p:stCondLst>
                                  <p:childTnLst>
                                    <p:set>
                                      <p:cBhvr>
                                        <p:cTn id="72" dur="1" fill="hold">
                                          <p:stCondLst>
                                            <p:cond delay="499"/>
                                          </p:stCondLst>
                                        </p:cTn>
                                        <p:tgtEl>
                                          <p:spTgt spid="35843">
                                            <p:txEl>
                                              <p:pRg st="12" end="12"/>
                                            </p:txEl>
                                          </p:spTgt>
                                        </p:tgtEl>
                                        <p:attrNameLst>
                                          <p:attrName>style.visibility</p:attrName>
                                        </p:attrNameLst>
                                      </p:cBhvr>
                                      <p:to>
                                        <p:strVal val="visible"/>
                                      </p:to>
                                    </p:set>
                                    <p:anim to="" calcmode="lin" valueType="num">
                                      <p:cBhvr>
                                        <p:cTn id="73" dur="1" fill="hold"/>
                                        <p:tgtEl>
                                          <p:spTgt spid="35843">
                                            <p:txEl>
                                              <p:pRg st="12" end="12"/>
                                            </p:txEl>
                                          </p:spTgt>
                                        </p:tgtEl>
                                        <p:attrNameLst>
                                          <p:attrName/>
                                        </p:attrNameLst>
                                      </p:cBhvr>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4" presetClass="entr" presetSubtype="0" fill="hold" grpId="0" nodeType="clickEffect">
                                  <p:stCondLst>
                                    <p:cond delay="0"/>
                                  </p:stCondLst>
                                  <p:childTnLst>
                                    <p:set>
                                      <p:cBhvr>
                                        <p:cTn id="77" dur="1" fill="hold">
                                          <p:stCondLst>
                                            <p:cond delay="499"/>
                                          </p:stCondLst>
                                        </p:cTn>
                                        <p:tgtEl>
                                          <p:spTgt spid="35843">
                                            <p:txEl>
                                              <p:pRg st="13" end="13"/>
                                            </p:txEl>
                                          </p:spTgt>
                                        </p:tgtEl>
                                        <p:attrNameLst>
                                          <p:attrName>style.visibility</p:attrName>
                                        </p:attrNameLst>
                                      </p:cBhvr>
                                      <p:to>
                                        <p:strVal val="visible"/>
                                      </p:to>
                                    </p:set>
                                    <p:anim to="" calcmode="lin" valueType="num">
                                      <p:cBhvr>
                                        <p:cTn id="78" dur="1" fill="hold"/>
                                        <p:tgtEl>
                                          <p:spTgt spid="35843">
                                            <p:txEl>
                                              <p:pRg st="13" end="13"/>
                                            </p:txEl>
                                          </p:spTgt>
                                        </p:tgtEl>
                                        <p:attrNameLst>
                                          <p:attrName/>
                                        </p:attrNameLst>
                                      </p:cBhvr>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4" presetClass="entr" presetSubtype="0" fill="hold" grpId="0" nodeType="clickEffect">
                                  <p:stCondLst>
                                    <p:cond delay="0"/>
                                  </p:stCondLst>
                                  <p:childTnLst>
                                    <p:set>
                                      <p:cBhvr>
                                        <p:cTn id="82" dur="1" fill="hold">
                                          <p:stCondLst>
                                            <p:cond delay="499"/>
                                          </p:stCondLst>
                                        </p:cTn>
                                        <p:tgtEl>
                                          <p:spTgt spid="35843">
                                            <p:txEl>
                                              <p:pRg st="14" end="14"/>
                                            </p:txEl>
                                          </p:spTgt>
                                        </p:tgtEl>
                                        <p:attrNameLst>
                                          <p:attrName>style.visibility</p:attrName>
                                        </p:attrNameLst>
                                      </p:cBhvr>
                                      <p:to>
                                        <p:strVal val="visible"/>
                                      </p:to>
                                    </p:set>
                                    <p:anim to="" calcmode="lin" valueType="num">
                                      <p:cBhvr>
                                        <p:cTn id="83" dur="1" fill="hold"/>
                                        <p:tgtEl>
                                          <p:spTgt spid="35843">
                                            <p:txEl>
                                              <p:pRg st="14" end="14"/>
                                            </p:txEl>
                                          </p:spTgt>
                                        </p:tgtEl>
                                        <p:attrNameLst>
                                          <p:attrName/>
                                        </p:attrNameLst>
                                      </p:cBhvr>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4" presetClass="entr" presetSubtype="0" fill="hold" grpId="0" nodeType="clickEffect">
                                  <p:stCondLst>
                                    <p:cond delay="0"/>
                                  </p:stCondLst>
                                  <p:childTnLst>
                                    <p:set>
                                      <p:cBhvr>
                                        <p:cTn id="87" dur="1" fill="hold">
                                          <p:stCondLst>
                                            <p:cond delay="499"/>
                                          </p:stCondLst>
                                        </p:cTn>
                                        <p:tgtEl>
                                          <p:spTgt spid="35843">
                                            <p:txEl>
                                              <p:pRg st="15" end="15"/>
                                            </p:txEl>
                                          </p:spTgt>
                                        </p:tgtEl>
                                        <p:attrNameLst>
                                          <p:attrName>style.visibility</p:attrName>
                                        </p:attrNameLst>
                                      </p:cBhvr>
                                      <p:to>
                                        <p:strVal val="visible"/>
                                      </p:to>
                                    </p:set>
                                    <p:anim to="" calcmode="lin" valueType="num">
                                      <p:cBhvr>
                                        <p:cTn id="88" dur="1" fill="hold"/>
                                        <p:tgtEl>
                                          <p:spTgt spid="35843">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olo 1"/>
          <p:cNvSpPr>
            <a:spLocks noGrp="1"/>
          </p:cNvSpPr>
          <p:nvPr>
            <p:ph type="title"/>
          </p:nvPr>
        </p:nvSpPr>
        <p:spPr>
          <a:xfrm>
            <a:off x="457200" y="2514600"/>
            <a:ext cx="8229600" cy="1143000"/>
          </a:xfrm>
        </p:spPr>
        <p:txBody>
          <a:bodyPr/>
          <a:lstStyle/>
          <a:p>
            <a:r>
              <a:rPr lang="it-IT" altLang="it-IT" smtClean="0"/>
              <a:t>L’errore</a:t>
            </a:r>
          </a:p>
        </p:txBody>
      </p:sp>
      <p:sp>
        <p:nvSpPr>
          <p:cNvPr id="165891" name="Segnaposto piè di pagina 2"/>
          <p:cNvSpPr>
            <a:spLocks noGrp="1"/>
          </p:cNvSpPr>
          <p:nvPr>
            <p:ph type="ftr" sz="quarter" idx="11"/>
          </p:nvPr>
        </p:nvSpPr>
        <p:spPr>
          <a:noFill/>
          <a:ln>
            <a:miter lim="800000"/>
            <a:headEnd/>
            <a:tailEnd/>
          </a:ln>
        </p:spPr>
        <p:txBody>
          <a:bodyPr/>
          <a:lstStyle/>
          <a:p>
            <a:r>
              <a:rPr lang="it-IT" altLang="it-IT" smtClean="0"/>
              <a:t>Prof.Cons.Giuseppe Croce</a:t>
            </a:r>
          </a:p>
        </p:txBody>
      </p:sp>
      <p:sp>
        <p:nvSpPr>
          <p:cNvPr id="165892" name="Segnaposto numero diapositiva 3"/>
          <p:cNvSpPr>
            <a:spLocks noGrp="1"/>
          </p:cNvSpPr>
          <p:nvPr>
            <p:ph type="sldNum" sz="quarter" idx="12"/>
          </p:nvPr>
        </p:nvSpPr>
        <p:spPr>
          <a:noFill/>
          <a:ln>
            <a:miter lim="800000"/>
            <a:headEnd/>
            <a:tailEnd/>
          </a:ln>
        </p:spPr>
        <p:txBody>
          <a:bodyPr/>
          <a:lstStyle/>
          <a:p>
            <a:fld id="{65982D8F-9358-4658-A847-712495DE01C1}" type="slidenum">
              <a:rPr lang="it-IT" altLang="it-IT" smtClean="0"/>
              <a:pPr/>
              <a:t>20</a:t>
            </a:fld>
            <a:endParaRPr lang="it-IT" altLang="it-IT"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Segnaposto numero diapositiva 5"/>
          <p:cNvSpPr>
            <a:spLocks noGrp="1"/>
          </p:cNvSpPr>
          <p:nvPr>
            <p:ph type="sldNum" sz="quarter" idx="12"/>
          </p:nvPr>
        </p:nvSpPr>
        <p:spPr>
          <a:noFill/>
          <a:ln>
            <a:miter lim="800000"/>
            <a:headEnd/>
            <a:tailEnd/>
          </a:ln>
        </p:spPr>
        <p:txBody>
          <a:bodyPr/>
          <a:lstStyle/>
          <a:p>
            <a:fld id="{1B4471C8-AF29-49C8-9C5A-D301ECDDF414}" type="slidenum">
              <a:rPr lang="it-IT" altLang="it-IT" smtClean="0">
                <a:latin typeface="Times New Roman" pitchFamily="18" charset="0"/>
              </a:rPr>
              <a:pPr/>
              <a:t>21</a:t>
            </a:fld>
            <a:endParaRPr lang="it-IT" altLang="it-IT" smtClean="0">
              <a:latin typeface="Times New Roman" pitchFamily="18" charset="0"/>
            </a:endParaRPr>
          </a:p>
        </p:txBody>
      </p:sp>
      <p:sp>
        <p:nvSpPr>
          <p:cNvPr id="249859" name="Rectangle 3"/>
          <p:cNvSpPr>
            <a:spLocks noGrp="1" noChangeArrowheads="1"/>
          </p:cNvSpPr>
          <p:nvPr>
            <p:ph type="body" idx="1"/>
          </p:nvPr>
        </p:nvSpPr>
        <p:spPr>
          <a:xfrm>
            <a:off x="685800" y="2286000"/>
            <a:ext cx="8229600" cy="4343400"/>
          </a:xfrm>
          <a:ln w="76200">
            <a:solidFill>
              <a:schemeClr val="tx1"/>
            </a:solidFill>
          </a:ln>
        </p:spPr>
        <p:txBody>
          <a:bodyPr/>
          <a:lstStyle/>
          <a:p>
            <a:pPr eaLnBrk="1" hangingPunct="1">
              <a:buFont typeface="Wingdings" pitchFamily="2" charset="2"/>
              <a:buNone/>
            </a:pPr>
            <a:endParaRPr lang="it-IT" altLang="it-IT" sz="1600" smtClean="0">
              <a:latin typeface="Arial" pitchFamily="34" charset="0"/>
              <a:cs typeface="Arial" pitchFamily="34" charset="0"/>
            </a:endParaRPr>
          </a:p>
          <a:p>
            <a:pPr eaLnBrk="1" hangingPunct="1">
              <a:buFont typeface="Wingdings" pitchFamily="2" charset="2"/>
              <a:buNone/>
            </a:pPr>
            <a:endParaRPr lang="it-IT" altLang="it-IT" sz="1800" smtClean="0">
              <a:solidFill>
                <a:srgbClr val="FFFF00"/>
              </a:solidFill>
              <a:latin typeface="Arial" pitchFamily="34" charset="0"/>
              <a:cs typeface="Arial" pitchFamily="34" charset="0"/>
            </a:endParaRPr>
          </a:p>
          <a:p>
            <a:pPr eaLnBrk="1" hangingPunct="1">
              <a:buFont typeface="Wingdings" pitchFamily="2" charset="2"/>
              <a:buNone/>
            </a:pPr>
            <a:r>
              <a:rPr lang="it-IT" altLang="it-IT" sz="2000" smtClean="0">
                <a:solidFill>
                  <a:srgbClr val="FFFF00"/>
                </a:solidFill>
                <a:latin typeface="Arial" pitchFamily="34" charset="0"/>
                <a:cs typeface="Arial" pitchFamily="34" charset="0"/>
              </a:rPr>
              <a:t>L'errore può nascere ad ogni livello di comportamento, ma diverse </a:t>
            </a:r>
          </a:p>
          <a:p>
            <a:pPr eaLnBrk="1" hangingPunct="1">
              <a:buFont typeface="Wingdings" pitchFamily="2" charset="2"/>
              <a:buNone/>
            </a:pPr>
            <a:r>
              <a:rPr lang="it-IT" altLang="it-IT" sz="2000" smtClean="0">
                <a:solidFill>
                  <a:srgbClr val="FFFF00"/>
                </a:solidFill>
                <a:latin typeface="Arial" pitchFamily="34" charset="0"/>
                <a:cs typeface="Arial" pitchFamily="34" charset="0"/>
              </a:rPr>
              <a:t>sono le cause: </a:t>
            </a:r>
          </a:p>
          <a:p>
            <a:pPr eaLnBrk="1" hangingPunct="1">
              <a:buClr>
                <a:srgbClr val="FFFF00"/>
              </a:buClr>
              <a:buFont typeface="Wingdings" pitchFamily="2" charset="2"/>
              <a:buChar char="v"/>
            </a:pPr>
            <a:endParaRPr lang="it-IT" altLang="it-IT" sz="2000" smtClean="0">
              <a:solidFill>
                <a:srgbClr val="FFFF00"/>
              </a:solidFill>
              <a:latin typeface="Arial" pitchFamily="34" charset="0"/>
              <a:cs typeface="Arial" pitchFamily="34" charset="0"/>
            </a:endParaRPr>
          </a:p>
          <a:p>
            <a:pPr eaLnBrk="1" hangingPunct="1">
              <a:buClr>
                <a:srgbClr val="FFFF00"/>
              </a:buClr>
              <a:buFont typeface="Wingdings" pitchFamily="2" charset="2"/>
              <a:buChar char="v"/>
            </a:pPr>
            <a:r>
              <a:rPr lang="it-IT" altLang="it-IT" sz="2000" smtClean="0">
                <a:solidFill>
                  <a:srgbClr val="FFFF00"/>
                </a:solidFill>
                <a:latin typeface="Arial" pitchFamily="34" charset="0"/>
                <a:cs typeface="Arial" pitchFamily="34" charset="0"/>
              </a:rPr>
              <a:t>l'interpretazione errata a livello skill-based, </a:t>
            </a:r>
          </a:p>
          <a:p>
            <a:pPr eaLnBrk="1" hangingPunct="1">
              <a:buClr>
                <a:srgbClr val="FFFF00"/>
              </a:buClr>
              <a:buFont typeface="Wingdings" pitchFamily="2" charset="2"/>
              <a:buChar char="v"/>
            </a:pPr>
            <a:endParaRPr lang="it-IT" altLang="it-IT" sz="2000" smtClean="0">
              <a:solidFill>
                <a:srgbClr val="FFFF00"/>
              </a:solidFill>
              <a:latin typeface="Arial" pitchFamily="34" charset="0"/>
              <a:cs typeface="Arial" pitchFamily="34" charset="0"/>
            </a:endParaRPr>
          </a:p>
          <a:p>
            <a:pPr eaLnBrk="1" hangingPunct="1">
              <a:buClr>
                <a:srgbClr val="FFFF00"/>
              </a:buClr>
              <a:buFont typeface="Wingdings" pitchFamily="2" charset="2"/>
              <a:buChar char="v"/>
            </a:pPr>
            <a:r>
              <a:rPr lang="it-IT" altLang="it-IT" sz="2000" smtClean="0">
                <a:solidFill>
                  <a:srgbClr val="FFFF00"/>
                </a:solidFill>
                <a:latin typeface="Arial" pitchFamily="34" charset="0"/>
                <a:cs typeface="Arial" pitchFamily="34" charset="0"/>
              </a:rPr>
              <a:t>scelta di una norma non adeguata per i comportamenti ruled-based, </a:t>
            </a:r>
          </a:p>
          <a:p>
            <a:pPr eaLnBrk="1" hangingPunct="1">
              <a:buClr>
                <a:srgbClr val="FFFF00"/>
              </a:buClr>
              <a:buFont typeface="Wingdings" pitchFamily="2" charset="2"/>
              <a:buChar char="v"/>
            </a:pPr>
            <a:endParaRPr lang="it-IT" altLang="it-IT" sz="2000" smtClean="0">
              <a:solidFill>
                <a:srgbClr val="FFFF00"/>
              </a:solidFill>
              <a:latin typeface="Arial" pitchFamily="34" charset="0"/>
              <a:cs typeface="Arial" pitchFamily="34" charset="0"/>
            </a:endParaRPr>
          </a:p>
          <a:p>
            <a:pPr eaLnBrk="1" hangingPunct="1">
              <a:buClr>
                <a:srgbClr val="FFFF00"/>
              </a:buClr>
              <a:buFont typeface="Wingdings" pitchFamily="2" charset="2"/>
              <a:buChar char="v"/>
            </a:pPr>
            <a:r>
              <a:rPr lang="it-IT" altLang="it-IT" sz="2000" smtClean="0">
                <a:solidFill>
                  <a:srgbClr val="FFFF00"/>
                </a:solidFill>
                <a:latin typeface="Arial" pitchFamily="34" charset="0"/>
                <a:cs typeface="Arial" pitchFamily="34" charset="0"/>
              </a:rPr>
              <a:t>pianificazione di una strategia non adatta a raggiungere gli obiettivi specifici della situazione a livello knowledge-based.</a:t>
            </a:r>
          </a:p>
        </p:txBody>
      </p:sp>
      <p:sp>
        <p:nvSpPr>
          <p:cNvPr id="249860" name="WordArt 4"/>
          <p:cNvSpPr>
            <a:spLocks noChangeArrowheads="1" noChangeShapeType="1" noTextEdit="1"/>
          </p:cNvSpPr>
          <p:nvPr/>
        </p:nvSpPr>
        <p:spPr bwMode="auto">
          <a:xfrm>
            <a:off x="2819400" y="304800"/>
            <a:ext cx="4191000" cy="1600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it-IT" sz="2400" b="1" i="1" kern="10">
                <a:ln w="9525">
                  <a:round/>
                  <a:headEnd/>
                  <a:tailEnd/>
                </a:ln>
                <a:gradFill rotWithShape="1">
                  <a:gsLst>
                    <a:gs pos="0">
                      <a:srgbClr val="FFE701"/>
                    </a:gs>
                    <a:gs pos="100000">
                      <a:srgbClr val="FE3E02"/>
                    </a:gs>
                  </a:gsLst>
                  <a:lin ang="5400000" scaled="1"/>
                </a:gradFill>
                <a:latin typeface="Impact"/>
              </a:rPr>
              <a:t>l'errore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additive="base">
                                        <p:cTn id="7" dur="500" fill="hold"/>
                                        <p:tgtEl>
                                          <p:spTgt spid="249860"/>
                                        </p:tgtEl>
                                        <p:attrNameLst>
                                          <p:attrName>ppt_x</p:attrName>
                                        </p:attrNameLst>
                                      </p:cBhvr>
                                      <p:tavLst>
                                        <p:tav tm="0">
                                          <p:val>
                                            <p:strVal val="0-#ppt_w/2"/>
                                          </p:val>
                                        </p:tav>
                                        <p:tav tm="100000">
                                          <p:val>
                                            <p:strVal val="#ppt_x"/>
                                          </p:val>
                                        </p:tav>
                                      </p:tavLst>
                                    </p:anim>
                                    <p:anim calcmode="lin" valueType="num">
                                      <p:cBhvr additive="base">
                                        <p:cTn id="8" dur="500" fill="hold"/>
                                        <p:tgtEl>
                                          <p:spTgt spid="2498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9859">
                                            <p:bg/>
                                          </p:spTgt>
                                        </p:tgtEl>
                                        <p:attrNameLst>
                                          <p:attrName>style.visibility</p:attrName>
                                        </p:attrNameLst>
                                      </p:cBhvr>
                                      <p:to>
                                        <p:strVal val="visible"/>
                                      </p:to>
                                    </p:set>
                                    <p:anim calcmode="lin" valueType="num">
                                      <p:cBhvr additive="base">
                                        <p:cTn id="13" dur="500" fill="hold"/>
                                        <p:tgtEl>
                                          <p:spTgt spid="249859">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9859">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9859">
                                            <p:txEl>
                                              <p:pRg st="2" end="2"/>
                                            </p:txEl>
                                          </p:spTgt>
                                        </p:tgtEl>
                                        <p:attrNameLst>
                                          <p:attrName>style.visibility</p:attrName>
                                        </p:attrNameLst>
                                      </p:cBhvr>
                                      <p:to>
                                        <p:strVal val="visible"/>
                                      </p:to>
                                    </p:set>
                                    <p:anim calcmode="lin" valueType="num">
                                      <p:cBhvr additive="base">
                                        <p:cTn id="19" dur="500" fill="hold"/>
                                        <p:tgtEl>
                                          <p:spTgt spid="249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9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9859">
                                            <p:txEl>
                                              <p:pRg st="3" end="3"/>
                                            </p:txEl>
                                          </p:spTgt>
                                        </p:tgtEl>
                                        <p:attrNameLst>
                                          <p:attrName>style.visibility</p:attrName>
                                        </p:attrNameLst>
                                      </p:cBhvr>
                                      <p:to>
                                        <p:strVal val="visible"/>
                                      </p:to>
                                    </p:set>
                                    <p:anim calcmode="lin" valueType="num">
                                      <p:cBhvr additive="base">
                                        <p:cTn id="25" dur="500" fill="hold"/>
                                        <p:tgtEl>
                                          <p:spTgt spid="249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98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9859">
                                            <p:txEl>
                                              <p:pRg st="5" end="5"/>
                                            </p:txEl>
                                          </p:spTgt>
                                        </p:tgtEl>
                                        <p:attrNameLst>
                                          <p:attrName>style.visibility</p:attrName>
                                        </p:attrNameLst>
                                      </p:cBhvr>
                                      <p:to>
                                        <p:strVal val="visible"/>
                                      </p:to>
                                    </p:set>
                                    <p:anim calcmode="lin" valueType="num">
                                      <p:cBhvr additive="base">
                                        <p:cTn id="31" dur="500" fill="hold"/>
                                        <p:tgtEl>
                                          <p:spTgt spid="24985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98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9859">
                                            <p:txEl>
                                              <p:pRg st="7" end="7"/>
                                            </p:txEl>
                                          </p:spTgt>
                                        </p:tgtEl>
                                        <p:attrNameLst>
                                          <p:attrName>style.visibility</p:attrName>
                                        </p:attrNameLst>
                                      </p:cBhvr>
                                      <p:to>
                                        <p:strVal val="visible"/>
                                      </p:to>
                                    </p:set>
                                    <p:anim calcmode="lin" valueType="num">
                                      <p:cBhvr additive="base">
                                        <p:cTn id="37" dur="500" fill="hold"/>
                                        <p:tgtEl>
                                          <p:spTgt spid="24985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985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9859">
                                            <p:txEl>
                                              <p:pRg st="9" end="9"/>
                                            </p:txEl>
                                          </p:spTgt>
                                        </p:tgtEl>
                                        <p:attrNameLst>
                                          <p:attrName>style.visibility</p:attrName>
                                        </p:attrNameLst>
                                      </p:cBhvr>
                                      <p:to>
                                        <p:strVal val="visible"/>
                                      </p:to>
                                    </p:set>
                                    <p:anim calcmode="lin" valueType="num">
                                      <p:cBhvr additive="base">
                                        <p:cTn id="43" dur="500" fill="hold"/>
                                        <p:tgtEl>
                                          <p:spTgt spid="249859">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985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nimBg="1" autoUpdateAnimBg="0"/>
      <p:bldP spid="2498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762000" y="76200"/>
            <a:ext cx="7391400" cy="457200"/>
          </a:xfrm>
          <a:prstGeom prst="rect">
            <a:avLst/>
          </a:prstGeom>
          <a:noFill/>
          <a:ln w="9525">
            <a:noFill/>
            <a:miter lim="800000"/>
            <a:headEnd/>
            <a:tailEnd/>
          </a:ln>
        </p:spPr>
        <p:txBody>
          <a:bodyPr anchor="ctr">
            <a:spAutoFit/>
          </a:bodyPr>
          <a:lstStyle/>
          <a:p>
            <a:pPr algn="ctr">
              <a:tabLst>
                <a:tab pos="144463" algn="l"/>
              </a:tabLst>
            </a:pPr>
            <a:r>
              <a:rPr lang="it-IT" altLang="it-IT" sz="2400" b="1">
                <a:solidFill>
                  <a:srgbClr val="FFFF00"/>
                </a:solidFill>
                <a:latin typeface="Garamond" pitchFamily="18" charset="0"/>
                <a:cs typeface="Arial" pitchFamily="34" charset="0"/>
              </a:rPr>
              <a:t>L’ERRORE UMANO</a:t>
            </a:r>
          </a:p>
        </p:txBody>
      </p:sp>
      <p:sp>
        <p:nvSpPr>
          <p:cNvPr id="167939" name="Text Box 3"/>
          <p:cNvSpPr txBox="1">
            <a:spLocks noChangeArrowheads="1"/>
          </p:cNvSpPr>
          <p:nvPr/>
        </p:nvSpPr>
        <p:spPr bwMode="auto">
          <a:xfrm>
            <a:off x="152400" y="501650"/>
            <a:ext cx="8839200" cy="6708775"/>
          </a:xfrm>
          <a:prstGeom prst="rect">
            <a:avLst/>
          </a:prstGeom>
          <a:noFill/>
          <a:ln w="9525">
            <a:noFill/>
            <a:miter lim="800000"/>
            <a:headEnd/>
            <a:tailEnd/>
          </a:ln>
        </p:spPr>
        <p:txBody>
          <a:bodyPr>
            <a:spAutoFit/>
          </a:bodyPr>
          <a:lstStyle/>
          <a:p>
            <a:pPr algn="just"/>
            <a:r>
              <a:rPr lang="it-IT" altLang="it-IT" b="1">
                <a:solidFill>
                  <a:srgbClr val="FFFFFF"/>
                </a:solidFill>
                <a:latin typeface="Garamond" pitchFamily="18" charset="0"/>
                <a:cs typeface="Arial" pitchFamily="34" charset="0"/>
              </a:rPr>
              <a:t>Al l’origine vicina o remota di un incidente c’è quasi sempre una serie di errori umani.</a:t>
            </a:r>
          </a:p>
          <a:p>
            <a:pPr algn="just"/>
            <a:r>
              <a:rPr lang="it-IT" altLang="it-IT" b="1">
                <a:solidFill>
                  <a:srgbClr val="FFFFFF"/>
                </a:solidFill>
                <a:latin typeface="Garamond" pitchFamily="18" charset="0"/>
                <a:cs typeface="Arial" pitchFamily="34" charset="0"/>
              </a:rPr>
              <a:t>L’errore umano è così importante nel provocare una situazione di rischio, nel non evitare un incidente, nel modificarne le conseguenze da rendere necessario il considerarlo in maniera prioritaria nelle analisi di sicurezza.</a:t>
            </a:r>
          </a:p>
          <a:p>
            <a:pPr algn="just"/>
            <a:r>
              <a:rPr lang="it-IT" altLang="it-IT" b="1">
                <a:solidFill>
                  <a:srgbClr val="FFFFFF"/>
                </a:solidFill>
                <a:latin typeface="Garamond" pitchFamily="18" charset="0"/>
                <a:cs typeface="Arial" pitchFamily="34" charset="0"/>
              </a:rPr>
              <a:t>Le statistiche ci dicono che nel 70% - 80% dei casi gli incidenti hanno avuto inizio con un errore umano verificatosi in occasione od a causa di operazioni straordinarie quali modifiche, riparazioni, calibrazioni, pulizie.</a:t>
            </a:r>
          </a:p>
          <a:p>
            <a:pPr algn="just"/>
            <a:r>
              <a:rPr lang="it-IT" altLang="it-IT" b="1">
                <a:solidFill>
                  <a:srgbClr val="FFFFFF"/>
                </a:solidFill>
                <a:latin typeface="Garamond" pitchFamily="18" charset="0"/>
                <a:cs typeface="Arial" pitchFamily="34" charset="0"/>
              </a:rPr>
              <a:t>In questi casi gioca un ruolo importante se la persona è addestrata, qualificata o se è un profano.</a:t>
            </a:r>
          </a:p>
          <a:p>
            <a:pPr algn="just"/>
            <a:r>
              <a:rPr lang="it-IT" altLang="it-IT" b="1">
                <a:solidFill>
                  <a:srgbClr val="FFFFFF"/>
                </a:solidFill>
                <a:latin typeface="Garamond" pitchFamily="18" charset="0"/>
                <a:cs typeface="Arial" pitchFamily="34" charset="0"/>
              </a:rPr>
              <a:t>La qualificazione è particolarmente importante tutte le volte che il pericolo è ineliminabile in quanto strettamente connesso alle funzioni dell’apparecchio, dell’attrezzatura, dell’operazione specifica.</a:t>
            </a:r>
          </a:p>
          <a:p>
            <a:pPr algn="just"/>
            <a:endParaRPr lang="it-IT" altLang="it-IT" b="1">
              <a:solidFill>
                <a:srgbClr val="FFFFFF"/>
              </a:solidFill>
              <a:latin typeface="Garamond" pitchFamily="18" charset="0"/>
              <a:cs typeface="Arial" pitchFamily="34" charset="0"/>
            </a:endParaRPr>
          </a:p>
          <a:p>
            <a:pPr algn="just"/>
            <a:r>
              <a:rPr lang="it-IT" altLang="it-IT" b="1">
                <a:solidFill>
                  <a:srgbClr val="FFFFFF"/>
                </a:solidFill>
                <a:latin typeface="Garamond" pitchFamily="18" charset="0"/>
                <a:cs typeface="Arial" pitchFamily="34" charset="0"/>
              </a:rPr>
              <a:t>E’ il caso del pericolo di tagliarsi con un coltello: ogni misura di protezione impedirebbe al coltello di tagliare. La misura di protezione in questi casi è costituita dalla qualificazione dell’operatore.</a:t>
            </a:r>
          </a:p>
          <a:p>
            <a:pPr algn="just"/>
            <a:r>
              <a:rPr lang="it-IT" altLang="it-IT" b="1">
                <a:solidFill>
                  <a:srgbClr val="FFFFFF"/>
                </a:solidFill>
                <a:latin typeface="Garamond" pitchFamily="18" charset="0"/>
                <a:cs typeface="Arial" pitchFamily="34" charset="0"/>
              </a:rPr>
              <a:t>Il profano è il beneficiario delle misure di sicurezza ma può, con la sua condotta imprudente o negligente, superare tali misure, uscendo dalle condizioni prestabilite cui la sicurezza è riferita. Di qui la necessità di intervenire sull’uomo quale destinatario delle misure di sicurezza o quale misura di sicurezza egli stesso, mediante:</a:t>
            </a:r>
          </a:p>
          <a:p>
            <a:pPr algn="just"/>
            <a:r>
              <a:rPr lang="it-IT" altLang="it-IT" b="1">
                <a:solidFill>
                  <a:srgbClr val="FFFFFF"/>
                </a:solidFill>
                <a:latin typeface="Garamond" pitchFamily="18" charset="0"/>
                <a:cs typeface="Arial" pitchFamily="34" charset="0"/>
              </a:rPr>
              <a:t>	- una opportuna informazione nel caso degli inesperti;</a:t>
            </a:r>
          </a:p>
          <a:p>
            <a:pPr algn="just"/>
            <a:r>
              <a:rPr lang="it-IT" altLang="it-IT" b="1">
                <a:solidFill>
                  <a:srgbClr val="FFFFFF"/>
                </a:solidFill>
                <a:latin typeface="Garamond" pitchFamily="18" charset="0"/>
                <a:cs typeface="Arial" pitchFamily="34" charset="0"/>
              </a:rPr>
              <a:t>	- una opportuna selezione e formazione per gli operatori qualificati.</a:t>
            </a:r>
          </a:p>
          <a:p>
            <a:pPr algn="just"/>
            <a:r>
              <a:rPr lang="it-IT" altLang="it-IT" b="1">
                <a:solidFill>
                  <a:srgbClr val="FFFFFF"/>
                </a:solidFill>
                <a:latin typeface="Garamond" pitchFamily="18" charset="0"/>
                <a:cs typeface="Arial" pitchFamily="34" charset="0"/>
              </a:rPr>
              <a:t>L’uomo ha una affidabilità alquanto scarsa.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762000" y="347663"/>
            <a:ext cx="7391400" cy="830262"/>
          </a:xfrm>
          <a:prstGeom prst="rect">
            <a:avLst/>
          </a:prstGeom>
          <a:noFill/>
          <a:ln w="9525">
            <a:noFill/>
            <a:miter lim="800000"/>
            <a:headEnd/>
            <a:tailEnd/>
          </a:ln>
        </p:spPr>
        <p:txBody>
          <a:bodyPr anchor="ctr">
            <a:spAutoFit/>
          </a:bodyPr>
          <a:lstStyle/>
          <a:p>
            <a:pPr algn="ctr">
              <a:tabLst>
                <a:tab pos="144463" algn="l"/>
              </a:tabLst>
            </a:pPr>
            <a:r>
              <a:rPr lang="it-IT" altLang="it-IT" sz="2400" b="1">
                <a:solidFill>
                  <a:srgbClr val="FFFF00"/>
                </a:solidFill>
                <a:latin typeface="Garamond" pitchFamily="18" charset="0"/>
                <a:cs typeface="Arial" pitchFamily="34" charset="0"/>
              </a:rPr>
              <a:t>I FATTORI PIÙ IMPORTANTI CHE INFLUENZANO IL COMPORTAMENTO UMANO </a:t>
            </a:r>
            <a:endParaRPr lang="it-IT" altLang="it-IT" sz="2400" b="1">
              <a:solidFill>
                <a:srgbClr val="FFFFFF"/>
              </a:solidFill>
              <a:latin typeface="Garamond" pitchFamily="18" charset="0"/>
              <a:cs typeface="Arial" pitchFamily="34" charset="0"/>
            </a:endParaRPr>
          </a:p>
        </p:txBody>
      </p:sp>
      <p:sp>
        <p:nvSpPr>
          <p:cNvPr id="168963" name="Text Box 3"/>
          <p:cNvSpPr txBox="1">
            <a:spLocks noChangeArrowheads="1"/>
          </p:cNvSpPr>
          <p:nvPr/>
        </p:nvSpPr>
        <p:spPr bwMode="auto">
          <a:xfrm>
            <a:off x="152400" y="1266825"/>
            <a:ext cx="8839200" cy="6216650"/>
          </a:xfrm>
          <a:prstGeom prst="rect">
            <a:avLst/>
          </a:prstGeom>
          <a:noFill/>
          <a:ln w="9525">
            <a:noFill/>
            <a:miter lim="800000"/>
            <a:headEnd/>
            <a:tailEnd/>
          </a:ln>
        </p:spPr>
        <p:txBody>
          <a:bodyPr>
            <a:spAutoFit/>
          </a:bodyPr>
          <a:lstStyle/>
          <a:p>
            <a:pPr marL="342900" indent="-342900" algn="just">
              <a:buFontTx/>
              <a:buAutoNum type="alphaLcParenR"/>
            </a:pPr>
            <a:r>
              <a:rPr lang="it-IT" altLang="it-IT" sz="2000" b="1">
                <a:solidFill>
                  <a:srgbClr val="FFFF00"/>
                </a:solidFill>
                <a:latin typeface="Garamond" pitchFamily="18" charset="0"/>
                <a:cs typeface="Arial" pitchFamily="34" charset="0"/>
              </a:rPr>
              <a:t>SITUAZIONI CARATTERISTICHE </a:t>
            </a:r>
            <a:r>
              <a:rPr lang="it-IT" altLang="it-IT" sz="2000" b="1">
                <a:solidFill>
                  <a:srgbClr val="FFFFFF"/>
                </a:solidFill>
                <a:latin typeface="Garamond" pitchFamily="18" charset="0"/>
                <a:cs typeface="Arial" pitchFamily="34" charset="0"/>
              </a:rPr>
              <a:t>(</a:t>
            </a:r>
            <a:r>
              <a:rPr lang="it-IT" altLang="it-IT" sz="2000" b="1" i="1">
                <a:solidFill>
                  <a:srgbClr val="FFFFFF"/>
                </a:solidFill>
                <a:latin typeface="Garamond" pitchFamily="18" charset="0"/>
                <a:cs typeface="Arial" pitchFamily="34" charset="0"/>
              </a:rPr>
              <a:t>temperatura, umidità, rumori, vibrazioni, pulizia generale, orario di lavoro, turni di riposo, presenza di controllori o di superiori, presenza di colleghi, stipendio, struttura dell’organizzazione</a:t>
            </a:r>
            <a:r>
              <a:rPr lang="it-IT" altLang="it-IT" sz="2000" b="1">
                <a:solidFill>
                  <a:srgbClr val="FFFFFF"/>
                </a:solidFill>
                <a:latin typeface="Garamond" pitchFamily="18" charset="0"/>
                <a:cs typeface="Arial" pitchFamily="34" charset="0"/>
              </a:rPr>
              <a:t>)</a:t>
            </a:r>
          </a:p>
          <a:p>
            <a:pPr marL="342900" indent="-342900" algn="just">
              <a:buFontTx/>
              <a:buAutoNum type="alphaLcParenR"/>
            </a:pPr>
            <a:r>
              <a:rPr lang="it-IT" altLang="it-IT" sz="2000" b="1">
                <a:solidFill>
                  <a:srgbClr val="FFFF00"/>
                </a:solidFill>
                <a:latin typeface="Garamond" pitchFamily="18" charset="0"/>
                <a:cs typeface="Arial" pitchFamily="34" charset="0"/>
              </a:rPr>
              <a:t> SOLLECITAZIONI PSICOLOGICHE </a:t>
            </a:r>
            <a:r>
              <a:rPr lang="it-IT" altLang="it-IT" sz="2000" b="1">
                <a:solidFill>
                  <a:srgbClr val="FFFFFF"/>
                </a:solidFill>
                <a:latin typeface="Garamond" pitchFamily="18" charset="0"/>
                <a:cs typeface="Arial" pitchFamily="34" charset="0"/>
              </a:rPr>
              <a:t>(</a:t>
            </a:r>
            <a:r>
              <a:rPr lang="it-IT" altLang="it-IT" sz="2000" b="1" i="1">
                <a:solidFill>
                  <a:srgbClr val="FFFFFF"/>
                </a:solidFill>
                <a:latin typeface="Garamond" pitchFamily="18" charset="0"/>
                <a:cs typeface="Arial" pitchFamily="34" charset="0"/>
              </a:rPr>
              <a:t>rapidità e gravosità dell’incombenza, rischio, paura di incidenti, demoralizzazione, timore di perdere il posto di lavoro, monotonia del lavoro, mancanza di motivazione, distrazione</a:t>
            </a:r>
            <a:r>
              <a:rPr lang="it-IT" altLang="it-IT" sz="2000" b="1">
                <a:solidFill>
                  <a:srgbClr val="FFFFFF"/>
                </a:solidFill>
                <a:latin typeface="Garamond" pitchFamily="18" charset="0"/>
                <a:cs typeface="Arial" pitchFamily="34" charset="0"/>
              </a:rPr>
              <a:t>)</a:t>
            </a:r>
          </a:p>
          <a:p>
            <a:pPr marL="342900" indent="-342900" algn="just">
              <a:buFontTx/>
              <a:buAutoNum type="alphaLcParenR"/>
            </a:pPr>
            <a:r>
              <a:rPr lang="it-IT" altLang="it-IT" sz="2000" b="1">
                <a:solidFill>
                  <a:srgbClr val="FFFF00"/>
                </a:solidFill>
                <a:latin typeface="Garamond" pitchFamily="18" charset="0"/>
                <a:cs typeface="Arial" pitchFamily="34" charset="0"/>
              </a:rPr>
              <a:t> SOLLECITAZIONI FISIOLOGICHE </a:t>
            </a:r>
            <a:r>
              <a:rPr lang="it-IT" altLang="it-IT" sz="2000" b="1">
                <a:solidFill>
                  <a:srgbClr val="FFFFFF"/>
                </a:solidFill>
                <a:latin typeface="Garamond" pitchFamily="18" charset="0"/>
                <a:cs typeface="Arial" pitchFamily="34" charset="0"/>
              </a:rPr>
              <a:t>(</a:t>
            </a:r>
            <a:r>
              <a:rPr lang="it-IT" altLang="it-IT" sz="2000" b="1" i="1">
                <a:solidFill>
                  <a:srgbClr val="FFFFFF"/>
                </a:solidFill>
                <a:latin typeface="Garamond" pitchFamily="18" charset="0"/>
                <a:cs typeface="Arial" pitchFamily="34" charset="0"/>
              </a:rPr>
              <a:t>fatica, mancanza di esercizio fisico, costrizione nei movimenti)</a:t>
            </a:r>
          </a:p>
          <a:p>
            <a:pPr marL="342900" indent="-342900" algn="just">
              <a:buFontTx/>
              <a:buAutoNum type="alphaLcParenR"/>
            </a:pPr>
            <a:r>
              <a:rPr lang="it-IT" altLang="it-IT" sz="2000" b="1">
                <a:solidFill>
                  <a:srgbClr val="FFFF00"/>
                </a:solidFill>
                <a:latin typeface="Garamond" pitchFamily="18" charset="0"/>
                <a:cs typeface="Arial" pitchFamily="34" charset="0"/>
              </a:rPr>
              <a:t>FATTORI PERSONALI </a:t>
            </a:r>
            <a:r>
              <a:rPr lang="it-IT" altLang="it-IT" sz="2000" b="1">
                <a:solidFill>
                  <a:srgbClr val="FFFFFF"/>
                </a:solidFill>
                <a:latin typeface="Garamond" pitchFamily="18" charset="0"/>
                <a:cs typeface="Arial" pitchFamily="34" charset="0"/>
              </a:rPr>
              <a:t>(</a:t>
            </a:r>
            <a:r>
              <a:rPr lang="it-IT" altLang="it-IT" sz="2000" b="1" i="1">
                <a:solidFill>
                  <a:srgbClr val="FFFFFF"/>
                </a:solidFill>
                <a:latin typeface="Garamond" pitchFamily="18" charset="0"/>
                <a:cs typeface="Arial" pitchFamily="34" charset="0"/>
              </a:rPr>
              <a:t>esperienza, addestramento, capacità, personalità, intelligenza, attitudine, condizioni fisiche, problemi familiari</a:t>
            </a:r>
            <a:r>
              <a:rPr lang="it-IT" altLang="it-IT" sz="2000" b="1">
                <a:solidFill>
                  <a:srgbClr val="FFFFFF"/>
                </a:solidFill>
                <a:latin typeface="Garamond" pitchFamily="18" charset="0"/>
                <a:cs typeface="Arial" pitchFamily="34" charset="0"/>
              </a:rPr>
              <a:t>)</a:t>
            </a:r>
          </a:p>
          <a:p>
            <a:pPr marL="342900" indent="-342900" algn="just">
              <a:buFontTx/>
              <a:buAutoNum type="alphaLcParenR"/>
            </a:pPr>
            <a:r>
              <a:rPr lang="it-IT" altLang="it-IT" sz="2000" b="1">
                <a:solidFill>
                  <a:srgbClr val="FFFF00"/>
                </a:solidFill>
                <a:latin typeface="Garamond" pitchFamily="18" charset="0"/>
                <a:cs typeface="Arial" pitchFamily="34" charset="0"/>
              </a:rPr>
              <a:t>CARATTERISTICHE DELL’INCOMBENZA </a:t>
            </a:r>
            <a:r>
              <a:rPr lang="it-IT" altLang="it-IT" sz="2000" b="1">
                <a:solidFill>
                  <a:srgbClr val="FFFFFF"/>
                </a:solidFill>
                <a:latin typeface="Garamond" pitchFamily="18" charset="0"/>
                <a:cs typeface="Arial" pitchFamily="34" charset="0"/>
              </a:rPr>
              <a:t>(</a:t>
            </a:r>
            <a:r>
              <a:rPr lang="it-IT" altLang="it-IT" sz="2000" b="1" i="1">
                <a:solidFill>
                  <a:srgbClr val="FFFFFF"/>
                </a:solidFill>
                <a:latin typeface="Garamond" pitchFamily="18" charset="0"/>
                <a:cs typeface="Arial" pitchFamily="34" charset="0"/>
              </a:rPr>
              <a:t>complessità, frequenza, ripetitività dell’incarico, composizione del gruppo di lavoro, disponibilità di mezzi tecnici adeguati</a:t>
            </a:r>
            <a:r>
              <a:rPr lang="it-IT" altLang="it-IT" sz="2000" b="1">
                <a:solidFill>
                  <a:srgbClr val="FFFFFF"/>
                </a:solidFill>
                <a:latin typeface="Garamond" pitchFamily="18" charset="0"/>
                <a:cs typeface="Arial" pitchFamily="34" charset="0"/>
              </a:rPr>
              <a:t>)</a:t>
            </a:r>
          </a:p>
          <a:p>
            <a:pPr marL="342900" indent="-342900" algn="just">
              <a:buFontTx/>
              <a:buAutoNum type="alphaLcParenR"/>
            </a:pPr>
            <a:r>
              <a:rPr lang="it-IT" altLang="it-IT" sz="2000" b="1">
                <a:solidFill>
                  <a:srgbClr val="FFFF00"/>
                </a:solidFill>
                <a:latin typeface="Garamond" pitchFamily="18" charset="0"/>
                <a:cs typeface="Arial" pitchFamily="34" charset="0"/>
              </a:rPr>
              <a:t>ISTRUZIONI PER L’INCOMBENZA </a:t>
            </a:r>
            <a:r>
              <a:rPr lang="it-IT" altLang="it-IT" sz="2000" b="1">
                <a:solidFill>
                  <a:srgbClr val="FFFFFF"/>
                </a:solidFill>
                <a:latin typeface="Garamond" pitchFamily="18" charset="0"/>
                <a:cs typeface="Arial" pitchFamily="34" charset="0"/>
              </a:rPr>
              <a:t>(</a:t>
            </a:r>
            <a:r>
              <a:rPr lang="it-IT" altLang="it-IT" sz="2000" b="1" i="1">
                <a:solidFill>
                  <a:srgbClr val="FFFFFF"/>
                </a:solidFill>
                <a:latin typeface="Garamond" pitchFamily="18" charset="0"/>
                <a:cs typeface="Arial" pitchFamily="34" charset="0"/>
              </a:rPr>
              <a:t>presenza di procedure, comunicazioni orali o scritte, precauzioni, metodo di lavoro, abitudini generali</a:t>
            </a:r>
            <a:r>
              <a:rPr lang="it-IT" altLang="it-IT" sz="2000" b="1">
                <a:solidFill>
                  <a:srgbClr val="FFFFFF"/>
                </a:solidFill>
                <a:latin typeface="Garamond" pitchFamily="18" charset="0"/>
                <a:cs typeface="Arial" pitchFamily="34" charset="0"/>
              </a:rPr>
              <a:t>).</a:t>
            </a:r>
          </a:p>
          <a:p>
            <a:pPr marL="342900" indent="-342900" algn="just"/>
            <a:endParaRPr lang="it-IT" altLang="it-IT" sz="2000" b="1">
              <a:solidFill>
                <a:srgbClr val="FFFFFF"/>
              </a:solidFill>
              <a:latin typeface="Garamond" pitchFamily="18" charset="0"/>
              <a:cs typeface="Arial" pitchFamily="34" charset="0"/>
            </a:endParaRPr>
          </a:p>
          <a:p>
            <a:pPr marL="342900" indent="-342900" algn="just"/>
            <a:endParaRPr lang="it-IT" altLang="it-IT" b="1">
              <a:solidFill>
                <a:srgbClr val="FFFFFF"/>
              </a:solidFill>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228600" y="579438"/>
            <a:ext cx="8763000" cy="366712"/>
          </a:xfrm>
          <a:prstGeom prst="rect">
            <a:avLst/>
          </a:prstGeom>
          <a:noFill/>
          <a:ln w="9525">
            <a:noFill/>
            <a:miter lim="800000"/>
            <a:headEnd/>
            <a:tailEnd/>
          </a:ln>
        </p:spPr>
        <p:txBody>
          <a:bodyPr anchor="ctr">
            <a:spAutoFit/>
          </a:bodyPr>
          <a:lstStyle/>
          <a:p>
            <a:pPr algn="just">
              <a:tabLst>
                <a:tab pos="144463" algn="l"/>
              </a:tabLst>
            </a:pPr>
            <a:r>
              <a:rPr lang="it-IT" altLang="it-IT" b="1">
                <a:solidFill>
                  <a:srgbClr val="FFFFFF"/>
                </a:solidFill>
                <a:latin typeface="Garamond" pitchFamily="18" charset="0"/>
                <a:cs typeface="Arial" pitchFamily="34" charset="0"/>
              </a:rPr>
              <a:t>Valga in proposito la statistica pubblicata dal “National Safety Council” americano:</a:t>
            </a:r>
          </a:p>
        </p:txBody>
      </p:sp>
      <p:pic>
        <p:nvPicPr>
          <p:cNvPr id="169987" name="Picture 4" descr="nuovo-1"/>
          <p:cNvPicPr>
            <a:picLocks noChangeAspect="1" noChangeArrowheads="1"/>
          </p:cNvPicPr>
          <p:nvPr/>
        </p:nvPicPr>
        <p:blipFill>
          <a:blip r:embed="rId2" cstate="print"/>
          <a:srcRect/>
          <a:stretch>
            <a:fillRect/>
          </a:stretch>
        </p:blipFill>
        <p:spPr bwMode="auto">
          <a:xfrm>
            <a:off x="1371600" y="1981200"/>
            <a:ext cx="5791200" cy="2351088"/>
          </a:xfrm>
          <a:prstGeom prst="rect">
            <a:avLst/>
          </a:prstGeom>
          <a:noFill/>
          <a:ln w="9525">
            <a:noFill/>
            <a:miter lim="800000"/>
            <a:headEnd/>
            <a:tailEnd/>
          </a:ln>
        </p:spPr>
      </p:pic>
      <p:sp>
        <p:nvSpPr>
          <p:cNvPr id="169988" name="Rectangle 5"/>
          <p:cNvSpPr>
            <a:spLocks noChangeArrowheads="1"/>
          </p:cNvSpPr>
          <p:nvPr/>
        </p:nvSpPr>
        <p:spPr bwMode="auto">
          <a:xfrm>
            <a:off x="152400" y="4749800"/>
            <a:ext cx="8763000" cy="923925"/>
          </a:xfrm>
          <a:prstGeom prst="rect">
            <a:avLst/>
          </a:prstGeom>
          <a:noFill/>
          <a:ln w="9525">
            <a:noFill/>
            <a:miter lim="800000"/>
            <a:headEnd/>
            <a:tailEnd/>
          </a:ln>
        </p:spPr>
        <p:txBody>
          <a:bodyPr anchor="ctr">
            <a:spAutoFit/>
          </a:bodyPr>
          <a:lstStyle/>
          <a:p>
            <a:pPr algn="just">
              <a:tabLst>
                <a:tab pos="144463" algn="l"/>
              </a:tabLst>
            </a:pPr>
            <a:r>
              <a:rPr lang="it-IT" altLang="it-IT" b="1">
                <a:solidFill>
                  <a:srgbClr val="FFFFFF"/>
                </a:solidFill>
                <a:latin typeface="Garamond" pitchFamily="18" charset="0"/>
                <a:cs typeface="Arial" pitchFamily="34" charset="0"/>
              </a:rPr>
              <a:t>Occorre quindi cercare di capire la natura e la frequenza dei possibili errori dell’uomo per ridurre la frequenza degli incidenti e la gravità delle loro conseguenze.</a:t>
            </a:r>
          </a:p>
          <a:p>
            <a:pPr algn="just">
              <a:tabLst>
                <a:tab pos="144463" algn="l"/>
              </a:tabLst>
            </a:pPr>
            <a:endParaRPr lang="it-IT" altLang="it-IT" b="1">
              <a:solidFill>
                <a:srgbClr val="FFFFFF"/>
              </a:solidFill>
              <a:latin typeface="Garamond" pitchFamily="18"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Segnaposto numero diapositiva 5"/>
          <p:cNvSpPr>
            <a:spLocks noGrp="1"/>
          </p:cNvSpPr>
          <p:nvPr>
            <p:ph type="sldNum" sz="quarter" idx="12"/>
          </p:nvPr>
        </p:nvSpPr>
        <p:spPr>
          <a:noFill/>
          <a:ln>
            <a:miter lim="800000"/>
            <a:headEnd/>
            <a:tailEnd/>
          </a:ln>
        </p:spPr>
        <p:txBody>
          <a:bodyPr/>
          <a:lstStyle/>
          <a:p>
            <a:fld id="{276F041C-6327-421E-8967-A9F8AABEE90D}" type="slidenum">
              <a:rPr lang="it-IT" altLang="it-IT" smtClean="0">
                <a:latin typeface="Times New Roman" pitchFamily="18" charset="0"/>
              </a:rPr>
              <a:pPr/>
              <a:t>25</a:t>
            </a:fld>
            <a:endParaRPr lang="it-IT" altLang="it-IT" smtClean="0">
              <a:latin typeface="Times New Roman" pitchFamily="18" charset="0"/>
            </a:endParaRPr>
          </a:p>
        </p:txBody>
      </p:sp>
      <p:sp>
        <p:nvSpPr>
          <p:cNvPr id="233475" name="Rectangle 3"/>
          <p:cNvSpPr>
            <a:spLocks noGrp="1" noChangeArrowheads="1"/>
          </p:cNvSpPr>
          <p:nvPr>
            <p:ph type="body" idx="1"/>
          </p:nvPr>
        </p:nvSpPr>
        <p:spPr>
          <a:xfrm>
            <a:off x="533400" y="1066800"/>
            <a:ext cx="8458200" cy="5638800"/>
          </a:xfrm>
          <a:ln w="76200">
            <a:solidFill>
              <a:srgbClr val="FFFF00"/>
            </a:solidFill>
          </a:ln>
        </p:spPr>
        <p:txBody>
          <a:bodyPr/>
          <a:lstStyle/>
          <a:p>
            <a:pPr marL="533400" indent="-533400" eaLnBrk="1" hangingPunct="1">
              <a:defRPr/>
            </a:pPr>
            <a:endParaRPr lang="it-IT" altLang="it-IT" sz="1600" smtClean="0">
              <a:latin typeface="Arial" charset="0"/>
              <a:cs typeface="Arial" charset="0"/>
            </a:endParaRPr>
          </a:p>
          <a:p>
            <a:pPr marL="533400" indent="-533400" algn="ctr" eaLnBrk="1" hangingPunct="1">
              <a:buFontTx/>
              <a:buNone/>
              <a:defRPr/>
            </a:pPr>
            <a:r>
              <a:rPr lang="it-IT" altLang="it-IT" sz="2400" b="1" i="1" u="sng" smtClean="0">
                <a:solidFill>
                  <a:srgbClr val="FFFF00"/>
                </a:solidFill>
                <a:effectLst>
                  <a:outerShdw blurRad="38100" dist="38100" dir="2700000" algn="tl">
                    <a:srgbClr val="000000"/>
                  </a:outerShdw>
                </a:effectLst>
                <a:latin typeface="Arial" charset="0"/>
                <a:cs typeface="Arial" charset="0"/>
              </a:rPr>
              <a:t>Skill-based behaviour</a:t>
            </a:r>
            <a:endParaRPr lang="it-IT" altLang="it-IT" sz="1400" smtClean="0">
              <a:solidFill>
                <a:srgbClr val="FFFF00"/>
              </a:solidFill>
              <a:latin typeface="Georgia" pitchFamily="18" charset="0"/>
              <a:cs typeface="Arial" charset="0"/>
            </a:endParaRPr>
          </a:p>
          <a:p>
            <a:pPr marL="533400" indent="-533400" eaLnBrk="1" hangingPunct="1">
              <a:buFontTx/>
              <a:buNone/>
              <a:defRPr/>
            </a:pPr>
            <a:r>
              <a:rPr lang="it-IT" altLang="it-IT" sz="1400" smtClean="0">
                <a:solidFill>
                  <a:srgbClr val="FFFF00"/>
                </a:solidFill>
                <a:latin typeface="Georgia" pitchFamily="18" charset="0"/>
                <a:cs typeface="Arial" charset="0"/>
              </a:rPr>
              <a:t> </a:t>
            </a:r>
          </a:p>
          <a:p>
            <a:pPr marL="533400" indent="-533400" eaLnBrk="1" hangingPunct="1">
              <a:buFontTx/>
              <a:buNone/>
              <a:defRPr/>
            </a:pPr>
            <a:r>
              <a:rPr lang="it-IT" altLang="it-IT" sz="1400" b="1" smtClean="0">
                <a:solidFill>
                  <a:srgbClr val="FFFF00"/>
                </a:solidFill>
                <a:latin typeface="Georgia" pitchFamily="18" charset="0"/>
                <a:cs typeface="Arial" charset="0"/>
              </a:rPr>
              <a:t>Il soggetto pone in essere comportamenti automatici in una data situazione, quindi </a:t>
            </a:r>
          </a:p>
          <a:p>
            <a:pPr marL="533400" indent="-533400" eaLnBrk="1" hangingPunct="1">
              <a:buFontTx/>
              <a:buNone/>
              <a:defRPr/>
            </a:pPr>
            <a:r>
              <a:rPr lang="it-IT" altLang="it-IT" sz="1400" b="1" smtClean="0">
                <a:solidFill>
                  <a:srgbClr val="FFFF00"/>
                </a:solidFill>
                <a:latin typeface="Georgia" pitchFamily="18" charset="0"/>
                <a:cs typeface="Arial" charset="0"/>
              </a:rPr>
              <a:t>reagisce  meccanicamente senza porsi problemi d'interpretazione della situazione stessa</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Tale abilità si sviluppa dopo che lo stimolo si è ripetuto per più volte, sempre allo stesso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modo: </a:t>
            </a:r>
            <a:r>
              <a:rPr lang="it-IT" altLang="it-IT" sz="1400" b="1" smtClean="0">
                <a:solidFill>
                  <a:srgbClr val="FFFF00"/>
                </a:solidFill>
                <a:latin typeface="Bookman Old Style" pitchFamily="18" charset="0"/>
                <a:cs typeface="Arial" charset="0"/>
              </a:rPr>
              <a:t>è il tipo di comportamento riscontrabile in situazioni di routine.</a:t>
            </a:r>
            <a:r>
              <a:rPr lang="it-IT" altLang="it-IT" sz="1400" b="1" smtClean="0">
                <a:solidFill>
                  <a:srgbClr val="FFFF00"/>
                </a:solidFill>
                <a:latin typeface="Arial" charset="0"/>
                <a:cs typeface="Arial" charset="0"/>
              </a:rPr>
              <a:t> </a:t>
            </a:r>
          </a:p>
          <a:p>
            <a:pPr marL="533400" indent="-533400" algn="ctr" eaLnBrk="1" hangingPunct="1">
              <a:buFont typeface="Wingdings" pitchFamily="2" charset="2"/>
              <a:buNone/>
              <a:defRPr/>
            </a:pPr>
            <a:r>
              <a:rPr lang="it-IT" altLang="it-IT" sz="1600" smtClean="0">
                <a:solidFill>
                  <a:srgbClr val="FFFF00"/>
                </a:solidFill>
                <a:latin typeface="Arial" charset="0"/>
                <a:cs typeface="Arial" charset="0"/>
              </a:rPr>
              <a:t> </a:t>
            </a:r>
            <a:r>
              <a:rPr lang="it-IT" altLang="it-IT" sz="2400" b="1" i="1" u="sng" smtClean="0">
                <a:solidFill>
                  <a:srgbClr val="FFFF00"/>
                </a:solidFill>
                <a:effectLst>
                  <a:outerShdw blurRad="38100" dist="38100" dir="2700000" algn="tl">
                    <a:srgbClr val="000000"/>
                  </a:outerShdw>
                </a:effectLst>
                <a:latin typeface="Arial" charset="0"/>
                <a:cs typeface="Arial" charset="0"/>
              </a:rPr>
              <a:t>Ruled- based behaviour</a:t>
            </a:r>
            <a:r>
              <a:rPr lang="it-IT" altLang="it-IT" sz="1600" smtClean="0">
                <a:solidFill>
                  <a:srgbClr val="FFFF00"/>
                </a:solidFill>
                <a:latin typeface="Arial" charset="0"/>
                <a:cs typeface="Arial" charset="0"/>
              </a:rPr>
              <a:t> </a:t>
            </a:r>
            <a:endParaRPr lang="it-IT" altLang="it-IT" sz="1600" b="1" smtClean="0">
              <a:solidFill>
                <a:srgbClr val="FFFF00"/>
              </a:solidFill>
              <a:latin typeface="Arial" charset="0"/>
              <a:cs typeface="Arial" charset="0"/>
            </a:endParaRP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Il soggetto pone in essere comportamenti, prescritti da regole, che sono state definite in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 quanto ritenute le più idonee da applicare in una particolare situazione.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Il problema è quello di identificare la giusta norma per ogni specifica situazione, in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quanto la pianificazione non è adatta a raggiungere gli obiettivi specifici della situazione</a:t>
            </a:r>
            <a:r>
              <a:rPr lang="it-IT" altLang="it-IT" sz="1400" smtClean="0">
                <a:latin typeface="Arial" charset="0"/>
                <a:cs typeface="Arial" charset="0"/>
              </a:rPr>
              <a:t> </a:t>
            </a:r>
            <a:endParaRPr lang="it-IT" altLang="it-IT" sz="1400" b="1" smtClean="0">
              <a:solidFill>
                <a:srgbClr val="FFFF00"/>
              </a:solidFill>
              <a:latin typeface="Georgia" pitchFamily="18" charset="0"/>
              <a:cs typeface="Arial" charset="0"/>
            </a:endParaRPr>
          </a:p>
          <a:p>
            <a:pPr marL="533400" indent="-533400" algn="ctr" eaLnBrk="1" hangingPunct="1">
              <a:buFont typeface="Wingdings" pitchFamily="2" charset="2"/>
              <a:buNone/>
              <a:defRPr/>
            </a:pPr>
            <a:r>
              <a:rPr lang="it-IT" altLang="it-IT" sz="2400" b="1" i="1" u="sng" smtClean="0">
                <a:solidFill>
                  <a:srgbClr val="FFFF00"/>
                </a:solidFill>
                <a:effectLst>
                  <a:outerShdw blurRad="38100" dist="38100" dir="2700000" algn="tl">
                    <a:srgbClr val="000000"/>
                  </a:outerShdw>
                </a:effectLst>
                <a:latin typeface="Arial" charset="0"/>
                <a:cs typeface="Arial" charset="0"/>
              </a:rPr>
              <a:t>Knowledge-based behaviour</a:t>
            </a:r>
          </a:p>
          <a:p>
            <a:pPr marL="533400" indent="-533400" eaLnBrk="1" hangingPunct="1">
              <a:buFont typeface="Wingdings" pitchFamily="2" charset="2"/>
              <a:buNone/>
              <a:defRPr/>
            </a:pPr>
            <a:r>
              <a:rPr lang="it-IT" altLang="it-IT" sz="1600" smtClean="0">
                <a:solidFill>
                  <a:srgbClr val="FFFF00"/>
                </a:solidFill>
                <a:latin typeface="Arial" charset="0"/>
                <a:cs typeface="Arial" charset="0"/>
              </a:rPr>
              <a:t>               </a:t>
            </a:r>
          </a:p>
          <a:p>
            <a:pPr marL="533400" indent="-533400" eaLnBrk="1" hangingPunct="1">
              <a:buFont typeface="Wingdings" pitchFamily="2" charset="2"/>
              <a:buNone/>
              <a:defRPr/>
            </a:pPr>
            <a:r>
              <a:rPr lang="it-IT" altLang="it-IT" sz="1600" smtClean="0">
                <a:solidFill>
                  <a:srgbClr val="FFFF00"/>
                </a:solidFill>
                <a:latin typeface="Arial" charset="0"/>
                <a:cs typeface="Arial" charset="0"/>
              </a:rPr>
              <a:t> </a:t>
            </a:r>
            <a:r>
              <a:rPr lang="it-IT" altLang="it-IT" sz="1400" b="1" smtClean="0">
                <a:solidFill>
                  <a:srgbClr val="FFFF00"/>
                </a:solidFill>
                <a:latin typeface="Georgia" pitchFamily="18" charset="0"/>
                <a:cs typeface="Arial" charset="0"/>
              </a:rPr>
              <a:t>Il soggetto pone in atto i comportamenti corretti che ritiene necessitati dalla situazione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però la pianificazione della strategia della sicurezza è sbagliata.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Quindi è l’impianto stesso ad essere sbagliato, nonostante le azioni compiute siano </a:t>
            </a:r>
          </a:p>
          <a:p>
            <a:pPr marL="533400" indent="-533400" eaLnBrk="1" hangingPunct="1">
              <a:buFont typeface="Wingdings" pitchFamily="2" charset="2"/>
              <a:buNone/>
              <a:defRPr/>
            </a:pPr>
            <a:r>
              <a:rPr lang="it-IT" altLang="it-IT" sz="1400" b="1" smtClean="0">
                <a:solidFill>
                  <a:srgbClr val="FFFF00"/>
                </a:solidFill>
                <a:latin typeface="Georgia" pitchFamily="18" charset="0"/>
                <a:cs typeface="Arial" charset="0"/>
              </a:rPr>
              <a:t>eseguite in modo corretto. </a:t>
            </a:r>
            <a:br>
              <a:rPr lang="it-IT" altLang="it-IT" sz="1400" b="1" smtClean="0">
                <a:solidFill>
                  <a:srgbClr val="FFFF00"/>
                </a:solidFill>
                <a:latin typeface="Georgia" pitchFamily="18" charset="0"/>
                <a:cs typeface="Arial" charset="0"/>
              </a:rPr>
            </a:br>
            <a:endParaRPr lang="it-IT" altLang="it-IT" sz="1400" b="1" smtClean="0">
              <a:solidFill>
                <a:srgbClr val="FFFF00"/>
              </a:solidFill>
              <a:latin typeface="Georgia" pitchFamily="18" charset="0"/>
              <a:cs typeface="Arial" charset="0"/>
            </a:endParaRPr>
          </a:p>
        </p:txBody>
      </p:sp>
      <p:sp>
        <p:nvSpPr>
          <p:cNvPr id="233477" name="WordArt 5"/>
          <p:cNvSpPr>
            <a:spLocks noChangeArrowheads="1" noChangeShapeType="1" noTextEdit="1"/>
          </p:cNvSpPr>
          <p:nvPr/>
        </p:nvSpPr>
        <p:spPr bwMode="auto">
          <a:xfrm>
            <a:off x="1600200" y="152400"/>
            <a:ext cx="5791200" cy="762000"/>
          </a:xfrm>
          <a:prstGeom prst="rect">
            <a:avLst/>
          </a:prstGeom>
        </p:spPr>
        <p:txBody>
          <a:bodyPr wrap="none" fromWordArt="1">
            <a:prstTxWarp prst="textPlain">
              <a:avLst>
                <a:gd name="adj" fmla="val 50000"/>
              </a:avLst>
            </a:prstTxWarp>
          </a:bodyPr>
          <a:lstStyle/>
          <a:p>
            <a:pPr algn="ctr"/>
            <a:r>
              <a:rPr lang="it-IT" sz="2400" b="1" i="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i comportamenti umani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Effect transition="in" filter="dissolve">
                                      <p:cBhvr>
                                        <p:cTn id="7" dur="500"/>
                                        <p:tgtEl>
                                          <p:spTgt spid="2334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233475">
                                            <p:txEl>
                                              <p:pRg st="1" end="1"/>
                                            </p:txEl>
                                          </p:spTgt>
                                        </p:tgtEl>
                                        <p:attrNameLst>
                                          <p:attrName>style.visibility</p:attrName>
                                        </p:attrNameLst>
                                      </p:cBhvr>
                                      <p:to>
                                        <p:strVal val="visible"/>
                                      </p:to>
                                    </p:set>
                                    <p:anim calcmode="lin" valueType="num">
                                      <p:cBhvr>
                                        <p:cTn id="12" dur="500" fill="hold"/>
                                        <p:tgtEl>
                                          <p:spTgt spid="23347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33475">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233475">
                                            <p:txEl>
                                              <p:pRg st="1" end="1"/>
                                            </p:txEl>
                                          </p:spTgt>
                                        </p:tgtEl>
                                        <p:attrNameLst>
                                          <p:attrName>ppt_x</p:attrName>
                                        </p:attrNameLst>
                                      </p:cBhvr>
                                      <p:tavLst>
                                        <p:tav tm="0">
                                          <p:val>
                                            <p:fltVal val="0.5"/>
                                          </p:val>
                                        </p:tav>
                                        <p:tav tm="100000">
                                          <p:val>
                                            <p:strVal val="#ppt_x"/>
                                          </p:val>
                                        </p:tav>
                                      </p:tavLst>
                                    </p:anim>
                                    <p:anim calcmode="lin" valueType="num">
                                      <p:cBhvr>
                                        <p:cTn id="15" dur="500" fill="hold"/>
                                        <p:tgtEl>
                                          <p:spTgt spid="233475">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233475">
                                            <p:txEl>
                                              <p:pRg st="2" end="2"/>
                                            </p:txEl>
                                          </p:spTgt>
                                        </p:tgtEl>
                                        <p:attrNameLst>
                                          <p:attrName>style.visibility</p:attrName>
                                        </p:attrNameLst>
                                      </p:cBhvr>
                                      <p:to>
                                        <p:strVal val="visible"/>
                                      </p:to>
                                    </p:set>
                                    <p:anim calcmode="lin" valueType="num">
                                      <p:cBhvr>
                                        <p:cTn id="20" dur="500" fill="hold"/>
                                        <p:tgtEl>
                                          <p:spTgt spid="23347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233475">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233475">
                                            <p:txEl>
                                              <p:pRg st="2" end="2"/>
                                            </p:txEl>
                                          </p:spTgt>
                                        </p:tgtEl>
                                        <p:attrNameLst>
                                          <p:attrName>ppt_x</p:attrName>
                                        </p:attrNameLst>
                                      </p:cBhvr>
                                      <p:tavLst>
                                        <p:tav tm="0">
                                          <p:val>
                                            <p:fltVal val="0.5"/>
                                          </p:val>
                                        </p:tav>
                                        <p:tav tm="100000">
                                          <p:val>
                                            <p:strVal val="#ppt_x"/>
                                          </p:val>
                                        </p:tav>
                                      </p:tavLst>
                                    </p:anim>
                                    <p:anim calcmode="lin" valueType="num">
                                      <p:cBhvr>
                                        <p:cTn id="23" dur="500" fill="hold"/>
                                        <p:tgtEl>
                                          <p:spTgt spid="233475">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233475">
                                            <p:txEl>
                                              <p:pRg st="3" end="3"/>
                                            </p:txEl>
                                          </p:spTgt>
                                        </p:tgtEl>
                                        <p:attrNameLst>
                                          <p:attrName>style.visibility</p:attrName>
                                        </p:attrNameLst>
                                      </p:cBhvr>
                                      <p:to>
                                        <p:strVal val="visible"/>
                                      </p:to>
                                    </p:set>
                                    <p:anim calcmode="lin" valueType="num">
                                      <p:cBhvr>
                                        <p:cTn id="28" dur="500" fill="hold"/>
                                        <p:tgtEl>
                                          <p:spTgt spid="23347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33475">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233475">
                                            <p:txEl>
                                              <p:pRg st="3" end="3"/>
                                            </p:txEl>
                                          </p:spTgt>
                                        </p:tgtEl>
                                        <p:attrNameLst>
                                          <p:attrName>ppt_x</p:attrName>
                                        </p:attrNameLst>
                                      </p:cBhvr>
                                      <p:tavLst>
                                        <p:tav tm="0">
                                          <p:val>
                                            <p:fltVal val="0.5"/>
                                          </p:val>
                                        </p:tav>
                                        <p:tav tm="100000">
                                          <p:val>
                                            <p:strVal val="#ppt_x"/>
                                          </p:val>
                                        </p:tav>
                                      </p:tavLst>
                                    </p:anim>
                                    <p:anim calcmode="lin" valueType="num">
                                      <p:cBhvr>
                                        <p:cTn id="31" dur="500" fill="hold"/>
                                        <p:tgtEl>
                                          <p:spTgt spid="233475">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233475">
                                            <p:txEl>
                                              <p:pRg st="4" end="4"/>
                                            </p:txEl>
                                          </p:spTgt>
                                        </p:tgtEl>
                                        <p:attrNameLst>
                                          <p:attrName>style.visibility</p:attrName>
                                        </p:attrNameLst>
                                      </p:cBhvr>
                                      <p:to>
                                        <p:strVal val="visible"/>
                                      </p:to>
                                    </p:set>
                                    <p:anim calcmode="lin" valueType="num">
                                      <p:cBhvr>
                                        <p:cTn id="36" dur="500" fill="hold"/>
                                        <p:tgtEl>
                                          <p:spTgt spid="233475">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233475">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233475">
                                            <p:txEl>
                                              <p:pRg st="4" end="4"/>
                                            </p:txEl>
                                          </p:spTgt>
                                        </p:tgtEl>
                                        <p:attrNameLst>
                                          <p:attrName>ppt_x</p:attrName>
                                        </p:attrNameLst>
                                      </p:cBhvr>
                                      <p:tavLst>
                                        <p:tav tm="0">
                                          <p:val>
                                            <p:fltVal val="0.5"/>
                                          </p:val>
                                        </p:tav>
                                        <p:tav tm="100000">
                                          <p:val>
                                            <p:strVal val="#ppt_x"/>
                                          </p:val>
                                        </p:tav>
                                      </p:tavLst>
                                    </p:anim>
                                    <p:anim calcmode="lin" valueType="num">
                                      <p:cBhvr>
                                        <p:cTn id="39" dur="500" fill="hold"/>
                                        <p:tgtEl>
                                          <p:spTgt spid="233475">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233475">
                                            <p:txEl>
                                              <p:pRg st="5" end="5"/>
                                            </p:txEl>
                                          </p:spTgt>
                                        </p:tgtEl>
                                        <p:attrNameLst>
                                          <p:attrName>style.visibility</p:attrName>
                                        </p:attrNameLst>
                                      </p:cBhvr>
                                      <p:to>
                                        <p:strVal val="visible"/>
                                      </p:to>
                                    </p:set>
                                    <p:anim calcmode="lin" valueType="num">
                                      <p:cBhvr>
                                        <p:cTn id="44" dur="500" fill="hold"/>
                                        <p:tgtEl>
                                          <p:spTgt spid="233475">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233475">
                                            <p:txEl>
                                              <p:pRg st="5" end="5"/>
                                            </p:txEl>
                                          </p:spTgt>
                                        </p:tgtEl>
                                        <p:attrNameLst>
                                          <p:attrName>ppt_h</p:attrName>
                                        </p:attrNameLst>
                                      </p:cBhvr>
                                      <p:tavLst>
                                        <p:tav tm="0">
                                          <p:val>
                                            <p:fltVal val="0"/>
                                          </p:val>
                                        </p:tav>
                                        <p:tav tm="100000">
                                          <p:val>
                                            <p:strVal val="#ppt_h"/>
                                          </p:val>
                                        </p:tav>
                                      </p:tavLst>
                                    </p:anim>
                                    <p:anim calcmode="lin" valueType="num">
                                      <p:cBhvr>
                                        <p:cTn id="46" dur="500" fill="hold"/>
                                        <p:tgtEl>
                                          <p:spTgt spid="233475">
                                            <p:txEl>
                                              <p:pRg st="5" end="5"/>
                                            </p:txEl>
                                          </p:spTgt>
                                        </p:tgtEl>
                                        <p:attrNameLst>
                                          <p:attrName>ppt_x</p:attrName>
                                        </p:attrNameLst>
                                      </p:cBhvr>
                                      <p:tavLst>
                                        <p:tav tm="0">
                                          <p:val>
                                            <p:fltVal val="0.5"/>
                                          </p:val>
                                        </p:tav>
                                        <p:tav tm="100000">
                                          <p:val>
                                            <p:strVal val="#ppt_x"/>
                                          </p:val>
                                        </p:tav>
                                      </p:tavLst>
                                    </p:anim>
                                    <p:anim calcmode="lin" valueType="num">
                                      <p:cBhvr>
                                        <p:cTn id="47" dur="500" fill="hold"/>
                                        <p:tgtEl>
                                          <p:spTgt spid="233475">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233475">
                                            <p:txEl>
                                              <p:pRg st="6" end="6"/>
                                            </p:txEl>
                                          </p:spTgt>
                                        </p:tgtEl>
                                        <p:attrNameLst>
                                          <p:attrName>style.visibility</p:attrName>
                                        </p:attrNameLst>
                                      </p:cBhvr>
                                      <p:to>
                                        <p:strVal val="visible"/>
                                      </p:to>
                                    </p:set>
                                    <p:anim calcmode="lin" valueType="num">
                                      <p:cBhvr>
                                        <p:cTn id="52" dur="500" fill="hold"/>
                                        <p:tgtEl>
                                          <p:spTgt spid="233475">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233475">
                                            <p:txEl>
                                              <p:pRg st="6" end="6"/>
                                            </p:txEl>
                                          </p:spTgt>
                                        </p:tgtEl>
                                        <p:attrNameLst>
                                          <p:attrName>ppt_h</p:attrName>
                                        </p:attrNameLst>
                                      </p:cBhvr>
                                      <p:tavLst>
                                        <p:tav tm="0">
                                          <p:val>
                                            <p:fltVal val="0"/>
                                          </p:val>
                                        </p:tav>
                                        <p:tav tm="100000">
                                          <p:val>
                                            <p:strVal val="#ppt_h"/>
                                          </p:val>
                                        </p:tav>
                                      </p:tavLst>
                                    </p:anim>
                                    <p:anim calcmode="lin" valueType="num">
                                      <p:cBhvr>
                                        <p:cTn id="54" dur="500" fill="hold"/>
                                        <p:tgtEl>
                                          <p:spTgt spid="233475">
                                            <p:txEl>
                                              <p:pRg st="6" end="6"/>
                                            </p:txEl>
                                          </p:spTgt>
                                        </p:tgtEl>
                                        <p:attrNameLst>
                                          <p:attrName>ppt_x</p:attrName>
                                        </p:attrNameLst>
                                      </p:cBhvr>
                                      <p:tavLst>
                                        <p:tav tm="0">
                                          <p:val>
                                            <p:fltVal val="0.5"/>
                                          </p:val>
                                        </p:tav>
                                        <p:tav tm="100000">
                                          <p:val>
                                            <p:strVal val="#ppt_x"/>
                                          </p:val>
                                        </p:tav>
                                      </p:tavLst>
                                    </p:anim>
                                    <p:anim calcmode="lin" valueType="num">
                                      <p:cBhvr>
                                        <p:cTn id="55" dur="500" fill="hold"/>
                                        <p:tgtEl>
                                          <p:spTgt spid="233475">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233475">
                                            <p:txEl>
                                              <p:pRg st="7" end="7"/>
                                            </p:txEl>
                                          </p:spTgt>
                                        </p:tgtEl>
                                        <p:attrNameLst>
                                          <p:attrName>style.visibility</p:attrName>
                                        </p:attrNameLst>
                                      </p:cBhvr>
                                      <p:to>
                                        <p:strVal val="visible"/>
                                      </p:to>
                                    </p:set>
                                    <p:anim calcmode="lin" valueType="num">
                                      <p:cBhvr>
                                        <p:cTn id="60" dur="500" fill="hold"/>
                                        <p:tgtEl>
                                          <p:spTgt spid="233475">
                                            <p:txEl>
                                              <p:pRg st="7" end="7"/>
                                            </p:txEl>
                                          </p:spTgt>
                                        </p:tgtEl>
                                        <p:attrNameLst>
                                          <p:attrName>ppt_w</p:attrName>
                                        </p:attrNameLst>
                                      </p:cBhvr>
                                      <p:tavLst>
                                        <p:tav tm="0">
                                          <p:val>
                                            <p:fltVal val="0"/>
                                          </p:val>
                                        </p:tav>
                                        <p:tav tm="100000">
                                          <p:val>
                                            <p:strVal val="#ppt_w"/>
                                          </p:val>
                                        </p:tav>
                                      </p:tavLst>
                                    </p:anim>
                                    <p:anim calcmode="lin" valueType="num">
                                      <p:cBhvr>
                                        <p:cTn id="61" dur="500" fill="hold"/>
                                        <p:tgtEl>
                                          <p:spTgt spid="233475">
                                            <p:txEl>
                                              <p:pRg st="7" end="7"/>
                                            </p:txEl>
                                          </p:spTgt>
                                        </p:tgtEl>
                                        <p:attrNameLst>
                                          <p:attrName>ppt_h</p:attrName>
                                        </p:attrNameLst>
                                      </p:cBhvr>
                                      <p:tavLst>
                                        <p:tav tm="0">
                                          <p:val>
                                            <p:fltVal val="0"/>
                                          </p:val>
                                        </p:tav>
                                        <p:tav tm="100000">
                                          <p:val>
                                            <p:strVal val="#ppt_h"/>
                                          </p:val>
                                        </p:tav>
                                      </p:tavLst>
                                    </p:anim>
                                    <p:anim calcmode="lin" valueType="num">
                                      <p:cBhvr>
                                        <p:cTn id="62" dur="500" fill="hold"/>
                                        <p:tgtEl>
                                          <p:spTgt spid="233475">
                                            <p:txEl>
                                              <p:pRg st="7" end="7"/>
                                            </p:txEl>
                                          </p:spTgt>
                                        </p:tgtEl>
                                        <p:attrNameLst>
                                          <p:attrName>ppt_x</p:attrName>
                                        </p:attrNameLst>
                                      </p:cBhvr>
                                      <p:tavLst>
                                        <p:tav tm="0">
                                          <p:val>
                                            <p:fltVal val="0.5"/>
                                          </p:val>
                                        </p:tav>
                                        <p:tav tm="100000">
                                          <p:val>
                                            <p:strVal val="#ppt_x"/>
                                          </p:val>
                                        </p:tav>
                                      </p:tavLst>
                                    </p:anim>
                                    <p:anim calcmode="lin" valueType="num">
                                      <p:cBhvr>
                                        <p:cTn id="63" dur="500" fill="hold"/>
                                        <p:tgtEl>
                                          <p:spTgt spid="233475">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grpId="0" nodeType="clickEffect">
                                  <p:stCondLst>
                                    <p:cond delay="0"/>
                                  </p:stCondLst>
                                  <p:childTnLst>
                                    <p:set>
                                      <p:cBhvr>
                                        <p:cTn id="67" dur="1" fill="hold">
                                          <p:stCondLst>
                                            <p:cond delay="0"/>
                                          </p:stCondLst>
                                        </p:cTn>
                                        <p:tgtEl>
                                          <p:spTgt spid="233475">
                                            <p:txEl>
                                              <p:pRg st="8" end="8"/>
                                            </p:txEl>
                                          </p:spTgt>
                                        </p:tgtEl>
                                        <p:attrNameLst>
                                          <p:attrName>style.visibility</p:attrName>
                                        </p:attrNameLst>
                                      </p:cBhvr>
                                      <p:to>
                                        <p:strVal val="visible"/>
                                      </p:to>
                                    </p:set>
                                    <p:anim calcmode="lin" valueType="num">
                                      <p:cBhvr>
                                        <p:cTn id="68" dur="500" fill="hold"/>
                                        <p:tgtEl>
                                          <p:spTgt spid="233475">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233475">
                                            <p:txEl>
                                              <p:pRg st="8" end="8"/>
                                            </p:txEl>
                                          </p:spTgt>
                                        </p:tgtEl>
                                        <p:attrNameLst>
                                          <p:attrName>ppt_h</p:attrName>
                                        </p:attrNameLst>
                                      </p:cBhvr>
                                      <p:tavLst>
                                        <p:tav tm="0">
                                          <p:val>
                                            <p:fltVal val="0"/>
                                          </p:val>
                                        </p:tav>
                                        <p:tav tm="100000">
                                          <p:val>
                                            <p:strVal val="#ppt_h"/>
                                          </p:val>
                                        </p:tav>
                                      </p:tavLst>
                                    </p:anim>
                                    <p:anim calcmode="lin" valueType="num">
                                      <p:cBhvr>
                                        <p:cTn id="70" dur="500" fill="hold"/>
                                        <p:tgtEl>
                                          <p:spTgt spid="233475">
                                            <p:txEl>
                                              <p:pRg st="8" end="8"/>
                                            </p:txEl>
                                          </p:spTgt>
                                        </p:tgtEl>
                                        <p:attrNameLst>
                                          <p:attrName>ppt_x</p:attrName>
                                        </p:attrNameLst>
                                      </p:cBhvr>
                                      <p:tavLst>
                                        <p:tav tm="0">
                                          <p:val>
                                            <p:fltVal val="0.5"/>
                                          </p:val>
                                        </p:tav>
                                        <p:tav tm="100000">
                                          <p:val>
                                            <p:strVal val="#ppt_x"/>
                                          </p:val>
                                        </p:tav>
                                      </p:tavLst>
                                    </p:anim>
                                    <p:anim calcmode="lin" valueType="num">
                                      <p:cBhvr>
                                        <p:cTn id="71" dur="500" fill="hold"/>
                                        <p:tgtEl>
                                          <p:spTgt spid="233475">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grpId="0" nodeType="clickEffect">
                                  <p:stCondLst>
                                    <p:cond delay="0"/>
                                  </p:stCondLst>
                                  <p:childTnLst>
                                    <p:set>
                                      <p:cBhvr>
                                        <p:cTn id="75" dur="1" fill="hold">
                                          <p:stCondLst>
                                            <p:cond delay="0"/>
                                          </p:stCondLst>
                                        </p:cTn>
                                        <p:tgtEl>
                                          <p:spTgt spid="233475">
                                            <p:txEl>
                                              <p:pRg st="9" end="9"/>
                                            </p:txEl>
                                          </p:spTgt>
                                        </p:tgtEl>
                                        <p:attrNameLst>
                                          <p:attrName>style.visibility</p:attrName>
                                        </p:attrNameLst>
                                      </p:cBhvr>
                                      <p:to>
                                        <p:strVal val="visible"/>
                                      </p:to>
                                    </p:set>
                                    <p:anim calcmode="lin" valueType="num">
                                      <p:cBhvr>
                                        <p:cTn id="76" dur="500" fill="hold"/>
                                        <p:tgtEl>
                                          <p:spTgt spid="233475">
                                            <p:txEl>
                                              <p:pRg st="9" end="9"/>
                                            </p:txEl>
                                          </p:spTgt>
                                        </p:tgtEl>
                                        <p:attrNameLst>
                                          <p:attrName>ppt_w</p:attrName>
                                        </p:attrNameLst>
                                      </p:cBhvr>
                                      <p:tavLst>
                                        <p:tav tm="0">
                                          <p:val>
                                            <p:fltVal val="0"/>
                                          </p:val>
                                        </p:tav>
                                        <p:tav tm="100000">
                                          <p:val>
                                            <p:strVal val="#ppt_w"/>
                                          </p:val>
                                        </p:tav>
                                      </p:tavLst>
                                    </p:anim>
                                    <p:anim calcmode="lin" valueType="num">
                                      <p:cBhvr>
                                        <p:cTn id="77" dur="500" fill="hold"/>
                                        <p:tgtEl>
                                          <p:spTgt spid="233475">
                                            <p:txEl>
                                              <p:pRg st="9" end="9"/>
                                            </p:txEl>
                                          </p:spTgt>
                                        </p:tgtEl>
                                        <p:attrNameLst>
                                          <p:attrName>ppt_h</p:attrName>
                                        </p:attrNameLst>
                                      </p:cBhvr>
                                      <p:tavLst>
                                        <p:tav tm="0">
                                          <p:val>
                                            <p:fltVal val="0"/>
                                          </p:val>
                                        </p:tav>
                                        <p:tav tm="100000">
                                          <p:val>
                                            <p:strVal val="#ppt_h"/>
                                          </p:val>
                                        </p:tav>
                                      </p:tavLst>
                                    </p:anim>
                                    <p:anim calcmode="lin" valueType="num">
                                      <p:cBhvr>
                                        <p:cTn id="78" dur="500" fill="hold"/>
                                        <p:tgtEl>
                                          <p:spTgt spid="233475">
                                            <p:txEl>
                                              <p:pRg st="9" end="9"/>
                                            </p:txEl>
                                          </p:spTgt>
                                        </p:tgtEl>
                                        <p:attrNameLst>
                                          <p:attrName>ppt_x</p:attrName>
                                        </p:attrNameLst>
                                      </p:cBhvr>
                                      <p:tavLst>
                                        <p:tav tm="0">
                                          <p:val>
                                            <p:fltVal val="0.5"/>
                                          </p:val>
                                        </p:tav>
                                        <p:tav tm="100000">
                                          <p:val>
                                            <p:strVal val="#ppt_x"/>
                                          </p:val>
                                        </p:tav>
                                      </p:tavLst>
                                    </p:anim>
                                    <p:anim calcmode="lin" valueType="num">
                                      <p:cBhvr>
                                        <p:cTn id="79" dur="500" fill="hold"/>
                                        <p:tgtEl>
                                          <p:spTgt spid="233475">
                                            <p:txEl>
                                              <p:pRg st="9" end="9"/>
                                            </p:txEl>
                                          </p:spTgt>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grpId="0" nodeType="clickEffect">
                                  <p:stCondLst>
                                    <p:cond delay="0"/>
                                  </p:stCondLst>
                                  <p:childTnLst>
                                    <p:set>
                                      <p:cBhvr>
                                        <p:cTn id="83" dur="1" fill="hold">
                                          <p:stCondLst>
                                            <p:cond delay="0"/>
                                          </p:stCondLst>
                                        </p:cTn>
                                        <p:tgtEl>
                                          <p:spTgt spid="233475">
                                            <p:txEl>
                                              <p:pRg st="10" end="10"/>
                                            </p:txEl>
                                          </p:spTgt>
                                        </p:tgtEl>
                                        <p:attrNameLst>
                                          <p:attrName>style.visibility</p:attrName>
                                        </p:attrNameLst>
                                      </p:cBhvr>
                                      <p:to>
                                        <p:strVal val="visible"/>
                                      </p:to>
                                    </p:set>
                                    <p:anim calcmode="lin" valueType="num">
                                      <p:cBhvr>
                                        <p:cTn id="84" dur="500" fill="hold"/>
                                        <p:tgtEl>
                                          <p:spTgt spid="233475">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233475">
                                            <p:txEl>
                                              <p:pRg st="10" end="10"/>
                                            </p:txEl>
                                          </p:spTgt>
                                        </p:tgtEl>
                                        <p:attrNameLst>
                                          <p:attrName>ppt_h</p:attrName>
                                        </p:attrNameLst>
                                      </p:cBhvr>
                                      <p:tavLst>
                                        <p:tav tm="0">
                                          <p:val>
                                            <p:fltVal val="0"/>
                                          </p:val>
                                        </p:tav>
                                        <p:tav tm="100000">
                                          <p:val>
                                            <p:strVal val="#ppt_h"/>
                                          </p:val>
                                        </p:tav>
                                      </p:tavLst>
                                    </p:anim>
                                    <p:anim calcmode="lin" valueType="num">
                                      <p:cBhvr>
                                        <p:cTn id="86" dur="500" fill="hold"/>
                                        <p:tgtEl>
                                          <p:spTgt spid="233475">
                                            <p:txEl>
                                              <p:pRg st="10" end="10"/>
                                            </p:txEl>
                                          </p:spTgt>
                                        </p:tgtEl>
                                        <p:attrNameLst>
                                          <p:attrName>ppt_x</p:attrName>
                                        </p:attrNameLst>
                                      </p:cBhvr>
                                      <p:tavLst>
                                        <p:tav tm="0">
                                          <p:val>
                                            <p:fltVal val="0.5"/>
                                          </p:val>
                                        </p:tav>
                                        <p:tav tm="100000">
                                          <p:val>
                                            <p:strVal val="#ppt_x"/>
                                          </p:val>
                                        </p:tav>
                                      </p:tavLst>
                                    </p:anim>
                                    <p:anim calcmode="lin" valueType="num">
                                      <p:cBhvr>
                                        <p:cTn id="87" dur="500" fill="hold"/>
                                        <p:tgtEl>
                                          <p:spTgt spid="233475">
                                            <p:txEl>
                                              <p:pRg st="10" end="10"/>
                                            </p:txEl>
                                          </p:spTgt>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grpId="0" nodeType="clickEffect">
                                  <p:stCondLst>
                                    <p:cond delay="0"/>
                                  </p:stCondLst>
                                  <p:childTnLst>
                                    <p:set>
                                      <p:cBhvr>
                                        <p:cTn id="91" dur="1" fill="hold">
                                          <p:stCondLst>
                                            <p:cond delay="0"/>
                                          </p:stCondLst>
                                        </p:cTn>
                                        <p:tgtEl>
                                          <p:spTgt spid="233475">
                                            <p:txEl>
                                              <p:pRg st="11" end="11"/>
                                            </p:txEl>
                                          </p:spTgt>
                                        </p:tgtEl>
                                        <p:attrNameLst>
                                          <p:attrName>style.visibility</p:attrName>
                                        </p:attrNameLst>
                                      </p:cBhvr>
                                      <p:to>
                                        <p:strVal val="visible"/>
                                      </p:to>
                                    </p:set>
                                    <p:anim calcmode="lin" valueType="num">
                                      <p:cBhvr>
                                        <p:cTn id="92" dur="500" fill="hold"/>
                                        <p:tgtEl>
                                          <p:spTgt spid="233475">
                                            <p:txEl>
                                              <p:pRg st="11" end="11"/>
                                            </p:txEl>
                                          </p:spTgt>
                                        </p:tgtEl>
                                        <p:attrNameLst>
                                          <p:attrName>ppt_w</p:attrName>
                                        </p:attrNameLst>
                                      </p:cBhvr>
                                      <p:tavLst>
                                        <p:tav tm="0">
                                          <p:val>
                                            <p:fltVal val="0"/>
                                          </p:val>
                                        </p:tav>
                                        <p:tav tm="100000">
                                          <p:val>
                                            <p:strVal val="#ppt_w"/>
                                          </p:val>
                                        </p:tav>
                                      </p:tavLst>
                                    </p:anim>
                                    <p:anim calcmode="lin" valueType="num">
                                      <p:cBhvr>
                                        <p:cTn id="93" dur="500" fill="hold"/>
                                        <p:tgtEl>
                                          <p:spTgt spid="233475">
                                            <p:txEl>
                                              <p:pRg st="11" end="11"/>
                                            </p:txEl>
                                          </p:spTgt>
                                        </p:tgtEl>
                                        <p:attrNameLst>
                                          <p:attrName>ppt_h</p:attrName>
                                        </p:attrNameLst>
                                      </p:cBhvr>
                                      <p:tavLst>
                                        <p:tav tm="0">
                                          <p:val>
                                            <p:fltVal val="0"/>
                                          </p:val>
                                        </p:tav>
                                        <p:tav tm="100000">
                                          <p:val>
                                            <p:strVal val="#ppt_h"/>
                                          </p:val>
                                        </p:tav>
                                      </p:tavLst>
                                    </p:anim>
                                    <p:anim calcmode="lin" valueType="num">
                                      <p:cBhvr>
                                        <p:cTn id="94" dur="500" fill="hold"/>
                                        <p:tgtEl>
                                          <p:spTgt spid="233475">
                                            <p:txEl>
                                              <p:pRg st="11" end="11"/>
                                            </p:txEl>
                                          </p:spTgt>
                                        </p:tgtEl>
                                        <p:attrNameLst>
                                          <p:attrName>ppt_x</p:attrName>
                                        </p:attrNameLst>
                                      </p:cBhvr>
                                      <p:tavLst>
                                        <p:tav tm="0">
                                          <p:val>
                                            <p:fltVal val="0.5"/>
                                          </p:val>
                                        </p:tav>
                                        <p:tav tm="100000">
                                          <p:val>
                                            <p:strVal val="#ppt_x"/>
                                          </p:val>
                                        </p:tav>
                                      </p:tavLst>
                                    </p:anim>
                                    <p:anim calcmode="lin" valueType="num">
                                      <p:cBhvr>
                                        <p:cTn id="95" dur="500" fill="hold"/>
                                        <p:tgtEl>
                                          <p:spTgt spid="233475">
                                            <p:txEl>
                                              <p:pRg st="11" end="11"/>
                                            </p:txEl>
                                          </p:spTgt>
                                        </p:tgtEl>
                                        <p:attrNameLst>
                                          <p:attrName>ppt_y</p:attrName>
                                        </p:attrNameLst>
                                      </p:cBhvr>
                                      <p:tavLst>
                                        <p:tav tm="0">
                                          <p:val>
                                            <p:fltVal val="0.5"/>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528" fill="hold" grpId="0" nodeType="clickEffect">
                                  <p:stCondLst>
                                    <p:cond delay="0"/>
                                  </p:stCondLst>
                                  <p:childTnLst>
                                    <p:set>
                                      <p:cBhvr>
                                        <p:cTn id="99" dur="1" fill="hold">
                                          <p:stCondLst>
                                            <p:cond delay="0"/>
                                          </p:stCondLst>
                                        </p:cTn>
                                        <p:tgtEl>
                                          <p:spTgt spid="233475">
                                            <p:txEl>
                                              <p:pRg st="12" end="12"/>
                                            </p:txEl>
                                          </p:spTgt>
                                        </p:tgtEl>
                                        <p:attrNameLst>
                                          <p:attrName>style.visibility</p:attrName>
                                        </p:attrNameLst>
                                      </p:cBhvr>
                                      <p:to>
                                        <p:strVal val="visible"/>
                                      </p:to>
                                    </p:set>
                                    <p:anim calcmode="lin" valueType="num">
                                      <p:cBhvr>
                                        <p:cTn id="100" dur="500" fill="hold"/>
                                        <p:tgtEl>
                                          <p:spTgt spid="233475">
                                            <p:txEl>
                                              <p:pRg st="12" end="12"/>
                                            </p:txEl>
                                          </p:spTgt>
                                        </p:tgtEl>
                                        <p:attrNameLst>
                                          <p:attrName>ppt_w</p:attrName>
                                        </p:attrNameLst>
                                      </p:cBhvr>
                                      <p:tavLst>
                                        <p:tav tm="0">
                                          <p:val>
                                            <p:fltVal val="0"/>
                                          </p:val>
                                        </p:tav>
                                        <p:tav tm="100000">
                                          <p:val>
                                            <p:strVal val="#ppt_w"/>
                                          </p:val>
                                        </p:tav>
                                      </p:tavLst>
                                    </p:anim>
                                    <p:anim calcmode="lin" valueType="num">
                                      <p:cBhvr>
                                        <p:cTn id="101" dur="500" fill="hold"/>
                                        <p:tgtEl>
                                          <p:spTgt spid="233475">
                                            <p:txEl>
                                              <p:pRg st="12" end="12"/>
                                            </p:txEl>
                                          </p:spTgt>
                                        </p:tgtEl>
                                        <p:attrNameLst>
                                          <p:attrName>ppt_h</p:attrName>
                                        </p:attrNameLst>
                                      </p:cBhvr>
                                      <p:tavLst>
                                        <p:tav tm="0">
                                          <p:val>
                                            <p:fltVal val="0"/>
                                          </p:val>
                                        </p:tav>
                                        <p:tav tm="100000">
                                          <p:val>
                                            <p:strVal val="#ppt_h"/>
                                          </p:val>
                                        </p:tav>
                                      </p:tavLst>
                                    </p:anim>
                                    <p:anim calcmode="lin" valueType="num">
                                      <p:cBhvr>
                                        <p:cTn id="102" dur="500" fill="hold"/>
                                        <p:tgtEl>
                                          <p:spTgt spid="233475">
                                            <p:txEl>
                                              <p:pRg st="12" end="12"/>
                                            </p:txEl>
                                          </p:spTgt>
                                        </p:tgtEl>
                                        <p:attrNameLst>
                                          <p:attrName>ppt_x</p:attrName>
                                        </p:attrNameLst>
                                      </p:cBhvr>
                                      <p:tavLst>
                                        <p:tav tm="0">
                                          <p:val>
                                            <p:fltVal val="0.5"/>
                                          </p:val>
                                        </p:tav>
                                        <p:tav tm="100000">
                                          <p:val>
                                            <p:strVal val="#ppt_x"/>
                                          </p:val>
                                        </p:tav>
                                      </p:tavLst>
                                    </p:anim>
                                    <p:anim calcmode="lin" valueType="num">
                                      <p:cBhvr>
                                        <p:cTn id="103" dur="500" fill="hold"/>
                                        <p:tgtEl>
                                          <p:spTgt spid="233475">
                                            <p:txEl>
                                              <p:pRg st="12" end="12"/>
                                            </p:txEl>
                                          </p:spTgt>
                                        </p:tgtEl>
                                        <p:attrNameLst>
                                          <p:attrName>ppt_y</p:attrName>
                                        </p:attrNameLst>
                                      </p:cBhvr>
                                      <p:tavLst>
                                        <p:tav tm="0">
                                          <p:val>
                                            <p:fltVal val="0.5"/>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528" fill="hold" grpId="0" nodeType="clickEffect">
                                  <p:stCondLst>
                                    <p:cond delay="0"/>
                                  </p:stCondLst>
                                  <p:childTnLst>
                                    <p:set>
                                      <p:cBhvr>
                                        <p:cTn id="107" dur="1" fill="hold">
                                          <p:stCondLst>
                                            <p:cond delay="0"/>
                                          </p:stCondLst>
                                        </p:cTn>
                                        <p:tgtEl>
                                          <p:spTgt spid="233475">
                                            <p:txEl>
                                              <p:pRg st="13" end="13"/>
                                            </p:txEl>
                                          </p:spTgt>
                                        </p:tgtEl>
                                        <p:attrNameLst>
                                          <p:attrName>style.visibility</p:attrName>
                                        </p:attrNameLst>
                                      </p:cBhvr>
                                      <p:to>
                                        <p:strVal val="visible"/>
                                      </p:to>
                                    </p:set>
                                    <p:anim calcmode="lin" valueType="num">
                                      <p:cBhvr>
                                        <p:cTn id="108" dur="500" fill="hold"/>
                                        <p:tgtEl>
                                          <p:spTgt spid="233475">
                                            <p:txEl>
                                              <p:pRg st="13" end="13"/>
                                            </p:txEl>
                                          </p:spTgt>
                                        </p:tgtEl>
                                        <p:attrNameLst>
                                          <p:attrName>ppt_w</p:attrName>
                                        </p:attrNameLst>
                                      </p:cBhvr>
                                      <p:tavLst>
                                        <p:tav tm="0">
                                          <p:val>
                                            <p:fltVal val="0"/>
                                          </p:val>
                                        </p:tav>
                                        <p:tav tm="100000">
                                          <p:val>
                                            <p:strVal val="#ppt_w"/>
                                          </p:val>
                                        </p:tav>
                                      </p:tavLst>
                                    </p:anim>
                                    <p:anim calcmode="lin" valueType="num">
                                      <p:cBhvr>
                                        <p:cTn id="109" dur="500" fill="hold"/>
                                        <p:tgtEl>
                                          <p:spTgt spid="233475">
                                            <p:txEl>
                                              <p:pRg st="13" end="13"/>
                                            </p:txEl>
                                          </p:spTgt>
                                        </p:tgtEl>
                                        <p:attrNameLst>
                                          <p:attrName>ppt_h</p:attrName>
                                        </p:attrNameLst>
                                      </p:cBhvr>
                                      <p:tavLst>
                                        <p:tav tm="0">
                                          <p:val>
                                            <p:fltVal val="0"/>
                                          </p:val>
                                        </p:tav>
                                        <p:tav tm="100000">
                                          <p:val>
                                            <p:strVal val="#ppt_h"/>
                                          </p:val>
                                        </p:tav>
                                      </p:tavLst>
                                    </p:anim>
                                    <p:anim calcmode="lin" valueType="num">
                                      <p:cBhvr>
                                        <p:cTn id="110" dur="500" fill="hold"/>
                                        <p:tgtEl>
                                          <p:spTgt spid="233475">
                                            <p:txEl>
                                              <p:pRg st="13" end="13"/>
                                            </p:txEl>
                                          </p:spTgt>
                                        </p:tgtEl>
                                        <p:attrNameLst>
                                          <p:attrName>ppt_x</p:attrName>
                                        </p:attrNameLst>
                                      </p:cBhvr>
                                      <p:tavLst>
                                        <p:tav tm="0">
                                          <p:val>
                                            <p:fltVal val="0.5"/>
                                          </p:val>
                                        </p:tav>
                                        <p:tav tm="100000">
                                          <p:val>
                                            <p:strVal val="#ppt_x"/>
                                          </p:val>
                                        </p:tav>
                                      </p:tavLst>
                                    </p:anim>
                                    <p:anim calcmode="lin" valueType="num">
                                      <p:cBhvr>
                                        <p:cTn id="111" dur="500" fill="hold"/>
                                        <p:tgtEl>
                                          <p:spTgt spid="233475">
                                            <p:txEl>
                                              <p:pRg st="13" end="13"/>
                                            </p:txEl>
                                          </p:spTgt>
                                        </p:tgtEl>
                                        <p:attrNameLst>
                                          <p:attrName>ppt_y</p:attrName>
                                        </p:attrNameLst>
                                      </p:cBhvr>
                                      <p:tavLst>
                                        <p:tav tm="0">
                                          <p:val>
                                            <p:fltVal val="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528" fill="hold" grpId="0" nodeType="clickEffect">
                                  <p:stCondLst>
                                    <p:cond delay="0"/>
                                  </p:stCondLst>
                                  <p:childTnLst>
                                    <p:set>
                                      <p:cBhvr>
                                        <p:cTn id="115" dur="1" fill="hold">
                                          <p:stCondLst>
                                            <p:cond delay="0"/>
                                          </p:stCondLst>
                                        </p:cTn>
                                        <p:tgtEl>
                                          <p:spTgt spid="233475">
                                            <p:txEl>
                                              <p:pRg st="14" end="14"/>
                                            </p:txEl>
                                          </p:spTgt>
                                        </p:tgtEl>
                                        <p:attrNameLst>
                                          <p:attrName>style.visibility</p:attrName>
                                        </p:attrNameLst>
                                      </p:cBhvr>
                                      <p:to>
                                        <p:strVal val="visible"/>
                                      </p:to>
                                    </p:set>
                                    <p:anim calcmode="lin" valueType="num">
                                      <p:cBhvr>
                                        <p:cTn id="116" dur="500" fill="hold"/>
                                        <p:tgtEl>
                                          <p:spTgt spid="233475">
                                            <p:txEl>
                                              <p:pRg st="14" end="14"/>
                                            </p:txEl>
                                          </p:spTgt>
                                        </p:tgtEl>
                                        <p:attrNameLst>
                                          <p:attrName>ppt_w</p:attrName>
                                        </p:attrNameLst>
                                      </p:cBhvr>
                                      <p:tavLst>
                                        <p:tav tm="0">
                                          <p:val>
                                            <p:fltVal val="0"/>
                                          </p:val>
                                        </p:tav>
                                        <p:tav tm="100000">
                                          <p:val>
                                            <p:strVal val="#ppt_w"/>
                                          </p:val>
                                        </p:tav>
                                      </p:tavLst>
                                    </p:anim>
                                    <p:anim calcmode="lin" valueType="num">
                                      <p:cBhvr>
                                        <p:cTn id="117" dur="500" fill="hold"/>
                                        <p:tgtEl>
                                          <p:spTgt spid="233475">
                                            <p:txEl>
                                              <p:pRg st="14" end="14"/>
                                            </p:txEl>
                                          </p:spTgt>
                                        </p:tgtEl>
                                        <p:attrNameLst>
                                          <p:attrName>ppt_h</p:attrName>
                                        </p:attrNameLst>
                                      </p:cBhvr>
                                      <p:tavLst>
                                        <p:tav tm="0">
                                          <p:val>
                                            <p:fltVal val="0"/>
                                          </p:val>
                                        </p:tav>
                                        <p:tav tm="100000">
                                          <p:val>
                                            <p:strVal val="#ppt_h"/>
                                          </p:val>
                                        </p:tav>
                                      </p:tavLst>
                                    </p:anim>
                                    <p:anim calcmode="lin" valueType="num">
                                      <p:cBhvr>
                                        <p:cTn id="118" dur="500" fill="hold"/>
                                        <p:tgtEl>
                                          <p:spTgt spid="233475">
                                            <p:txEl>
                                              <p:pRg st="14" end="14"/>
                                            </p:txEl>
                                          </p:spTgt>
                                        </p:tgtEl>
                                        <p:attrNameLst>
                                          <p:attrName>ppt_x</p:attrName>
                                        </p:attrNameLst>
                                      </p:cBhvr>
                                      <p:tavLst>
                                        <p:tav tm="0">
                                          <p:val>
                                            <p:fltVal val="0.5"/>
                                          </p:val>
                                        </p:tav>
                                        <p:tav tm="100000">
                                          <p:val>
                                            <p:strVal val="#ppt_x"/>
                                          </p:val>
                                        </p:tav>
                                      </p:tavLst>
                                    </p:anim>
                                    <p:anim calcmode="lin" valueType="num">
                                      <p:cBhvr>
                                        <p:cTn id="119" dur="500" fill="hold"/>
                                        <p:tgtEl>
                                          <p:spTgt spid="233475">
                                            <p:txEl>
                                              <p:pRg st="14" end="14"/>
                                            </p:txEl>
                                          </p:spTgt>
                                        </p:tgtEl>
                                        <p:attrNameLst>
                                          <p:attrName>ppt_y</p:attrName>
                                        </p:attrNameLst>
                                      </p:cBhvr>
                                      <p:tavLst>
                                        <p:tav tm="0">
                                          <p:val>
                                            <p:fltVal val="0.5"/>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528" fill="hold" grpId="0" nodeType="clickEffect">
                                  <p:stCondLst>
                                    <p:cond delay="0"/>
                                  </p:stCondLst>
                                  <p:childTnLst>
                                    <p:set>
                                      <p:cBhvr>
                                        <p:cTn id="123" dur="1" fill="hold">
                                          <p:stCondLst>
                                            <p:cond delay="0"/>
                                          </p:stCondLst>
                                        </p:cTn>
                                        <p:tgtEl>
                                          <p:spTgt spid="233475">
                                            <p:txEl>
                                              <p:pRg st="15" end="15"/>
                                            </p:txEl>
                                          </p:spTgt>
                                        </p:tgtEl>
                                        <p:attrNameLst>
                                          <p:attrName>style.visibility</p:attrName>
                                        </p:attrNameLst>
                                      </p:cBhvr>
                                      <p:to>
                                        <p:strVal val="visible"/>
                                      </p:to>
                                    </p:set>
                                    <p:anim calcmode="lin" valueType="num">
                                      <p:cBhvr>
                                        <p:cTn id="124" dur="500" fill="hold"/>
                                        <p:tgtEl>
                                          <p:spTgt spid="233475">
                                            <p:txEl>
                                              <p:pRg st="15" end="15"/>
                                            </p:txEl>
                                          </p:spTgt>
                                        </p:tgtEl>
                                        <p:attrNameLst>
                                          <p:attrName>ppt_w</p:attrName>
                                        </p:attrNameLst>
                                      </p:cBhvr>
                                      <p:tavLst>
                                        <p:tav tm="0">
                                          <p:val>
                                            <p:fltVal val="0"/>
                                          </p:val>
                                        </p:tav>
                                        <p:tav tm="100000">
                                          <p:val>
                                            <p:strVal val="#ppt_w"/>
                                          </p:val>
                                        </p:tav>
                                      </p:tavLst>
                                    </p:anim>
                                    <p:anim calcmode="lin" valueType="num">
                                      <p:cBhvr>
                                        <p:cTn id="125" dur="500" fill="hold"/>
                                        <p:tgtEl>
                                          <p:spTgt spid="233475">
                                            <p:txEl>
                                              <p:pRg st="15" end="15"/>
                                            </p:txEl>
                                          </p:spTgt>
                                        </p:tgtEl>
                                        <p:attrNameLst>
                                          <p:attrName>ppt_h</p:attrName>
                                        </p:attrNameLst>
                                      </p:cBhvr>
                                      <p:tavLst>
                                        <p:tav tm="0">
                                          <p:val>
                                            <p:fltVal val="0"/>
                                          </p:val>
                                        </p:tav>
                                        <p:tav tm="100000">
                                          <p:val>
                                            <p:strVal val="#ppt_h"/>
                                          </p:val>
                                        </p:tav>
                                      </p:tavLst>
                                    </p:anim>
                                    <p:anim calcmode="lin" valueType="num">
                                      <p:cBhvr>
                                        <p:cTn id="126" dur="500" fill="hold"/>
                                        <p:tgtEl>
                                          <p:spTgt spid="233475">
                                            <p:txEl>
                                              <p:pRg st="15" end="15"/>
                                            </p:txEl>
                                          </p:spTgt>
                                        </p:tgtEl>
                                        <p:attrNameLst>
                                          <p:attrName>ppt_x</p:attrName>
                                        </p:attrNameLst>
                                      </p:cBhvr>
                                      <p:tavLst>
                                        <p:tav tm="0">
                                          <p:val>
                                            <p:fltVal val="0.5"/>
                                          </p:val>
                                        </p:tav>
                                        <p:tav tm="100000">
                                          <p:val>
                                            <p:strVal val="#ppt_x"/>
                                          </p:val>
                                        </p:tav>
                                      </p:tavLst>
                                    </p:anim>
                                    <p:anim calcmode="lin" valueType="num">
                                      <p:cBhvr>
                                        <p:cTn id="127" dur="500" fill="hold"/>
                                        <p:tgtEl>
                                          <p:spTgt spid="233475">
                                            <p:txEl>
                                              <p:pRg st="15" end="15"/>
                                            </p:txEl>
                                          </p:spTgt>
                                        </p:tgtEl>
                                        <p:attrNameLst>
                                          <p:attrName>ppt_y</p:attrName>
                                        </p:attrNameLst>
                                      </p:cBhvr>
                                      <p:tavLst>
                                        <p:tav tm="0">
                                          <p:val>
                                            <p:fltVal val="0.5"/>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3" presetClass="entr" presetSubtype="528" fill="hold" grpId="0" nodeType="clickEffect">
                                  <p:stCondLst>
                                    <p:cond delay="0"/>
                                  </p:stCondLst>
                                  <p:childTnLst>
                                    <p:set>
                                      <p:cBhvr>
                                        <p:cTn id="131" dur="1" fill="hold">
                                          <p:stCondLst>
                                            <p:cond delay="0"/>
                                          </p:stCondLst>
                                        </p:cTn>
                                        <p:tgtEl>
                                          <p:spTgt spid="233475">
                                            <p:txEl>
                                              <p:pRg st="16" end="16"/>
                                            </p:txEl>
                                          </p:spTgt>
                                        </p:tgtEl>
                                        <p:attrNameLst>
                                          <p:attrName>style.visibility</p:attrName>
                                        </p:attrNameLst>
                                      </p:cBhvr>
                                      <p:to>
                                        <p:strVal val="visible"/>
                                      </p:to>
                                    </p:set>
                                    <p:anim calcmode="lin" valueType="num">
                                      <p:cBhvr>
                                        <p:cTn id="132" dur="500" fill="hold"/>
                                        <p:tgtEl>
                                          <p:spTgt spid="233475">
                                            <p:txEl>
                                              <p:pRg st="16" end="16"/>
                                            </p:txEl>
                                          </p:spTgt>
                                        </p:tgtEl>
                                        <p:attrNameLst>
                                          <p:attrName>ppt_w</p:attrName>
                                        </p:attrNameLst>
                                      </p:cBhvr>
                                      <p:tavLst>
                                        <p:tav tm="0">
                                          <p:val>
                                            <p:fltVal val="0"/>
                                          </p:val>
                                        </p:tav>
                                        <p:tav tm="100000">
                                          <p:val>
                                            <p:strVal val="#ppt_w"/>
                                          </p:val>
                                        </p:tav>
                                      </p:tavLst>
                                    </p:anim>
                                    <p:anim calcmode="lin" valueType="num">
                                      <p:cBhvr>
                                        <p:cTn id="133" dur="500" fill="hold"/>
                                        <p:tgtEl>
                                          <p:spTgt spid="233475">
                                            <p:txEl>
                                              <p:pRg st="16" end="16"/>
                                            </p:txEl>
                                          </p:spTgt>
                                        </p:tgtEl>
                                        <p:attrNameLst>
                                          <p:attrName>ppt_h</p:attrName>
                                        </p:attrNameLst>
                                      </p:cBhvr>
                                      <p:tavLst>
                                        <p:tav tm="0">
                                          <p:val>
                                            <p:fltVal val="0"/>
                                          </p:val>
                                        </p:tav>
                                        <p:tav tm="100000">
                                          <p:val>
                                            <p:strVal val="#ppt_h"/>
                                          </p:val>
                                        </p:tav>
                                      </p:tavLst>
                                    </p:anim>
                                    <p:anim calcmode="lin" valueType="num">
                                      <p:cBhvr>
                                        <p:cTn id="134" dur="500" fill="hold"/>
                                        <p:tgtEl>
                                          <p:spTgt spid="233475">
                                            <p:txEl>
                                              <p:pRg st="16" end="16"/>
                                            </p:txEl>
                                          </p:spTgt>
                                        </p:tgtEl>
                                        <p:attrNameLst>
                                          <p:attrName>ppt_x</p:attrName>
                                        </p:attrNameLst>
                                      </p:cBhvr>
                                      <p:tavLst>
                                        <p:tav tm="0">
                                          <p:val>
                                            <p:fltVal val="0.5"/>
                                          </p:val>
                                        </p:tav>
                                        <p:tav tm="100000">
                                          <p:val>
                                            <p:strVal val="#ppt_x"/>
                                          </p:val>
                                        </p:tav>
                                      </p:tavLst>
                                    </p:anim>
                                    <p:anim calcmode="lin" valueType="num">
                                      <p:cBhvr>
                                        <p:cTn id="135" dur="500" fill="hold"/>
                                        <p:tgtEl>
                                          <p:spTgt spid="233475">
                                            <p:txEl>
                                              <p:pRg st="16" end="16"/>
                                            </p:txEl>
                                          </p:spTgt>
                                        </p:tgtEl>
                                        <p:attrNameLst>
                                          <p:attrName>ppt_y</p:attrName>
                                        </p:attrNameLst>
                                      </p:cBhvr>
                                      <p:tavLst>
                                        <p:tav tm="0">
                                          <p:val>
                                            <p:fltVal val="0.5"/>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3" presetClass="entr" presetSubtype="528" fill="hold" grpId="0" nodeType="clickEffect">
                                  <p:stCondLst>
                                    <p:cond delay="0"/>
                                  </p:stCondLst>
                                  <p:childTnLst>
                                    <p:set>
                                      <p:cBhvr>
                                        <p:cTn id="139" dur="1" fill="hold">
                                          <p:stCondLst>
                                            <p:cond delay="0"/>
                                          </p:stCondLst>
                                        </p:cTn>
                                        <p:tgtEl>
                                          <p:spTgt spid="233475">
                                            <p:txEl>
                                              <p:pRg st="17" end="17"/>
                                            </p:txEl>
                                          </p:spTgt>
                                        </p:tgtEl>
                                        <p:attrNameLst>
                                          <p:attrName>style.visibility</p:attrName>
                                        </p:attrNameLst>
                                      </p:cBhvr>
                                      <p:to>
                                        <p:strVal val="visible"/>
                                      </p:to>
                                    </p:set>
                                    <p:anim calcmode="lin" valueType="num">
                                      <p:cBhvr>
                                        <p:cTn id="140" dur="500" fill="hold"/>
                                        <p:tgtEl>
                                          <p:spTgt spid="233475">
                                            <p:txEl>
                                              <p:pRg st="17" end="17"/>
                                            </p:txEl>
                                          </p:spTgt>
                                        </p:tgtEl>
                                        <p:attrNameLst>
                                          <p:attrName>ppt_w</p:attrName>
                                        </p:attrNameLst>
                                      </p:cBhvr>
                                      <p:tavLst>
                                        <p:tav tm="0">
                                          <p:val>
                                            <p:fltVal val="0"/>
                                          </p:val>
                                        </p:tav>
                                        <p:tav tm="100000">
                                          <p:val>
                                            <p:strVal val="#ppt_w"/>
                                          </p:val>
                                        </p:tav>
                                      </p:tavLst>
                                    </p:anim>
                                    <p:anim calcmode="lin" valueType="num">
                                      <p:cBhvr>
                                        <p:cTn id="141" dur="500" fill="hold"/>
                                        <p:tgtEl>
                                          <p:spTgt spid="233475">
                                            <p:txEl>
                                              <p:pRg st="17" end="17"/>
                                            </p:txEl>
                                          </p:spTgt>
                                        </p:tgtEl>
                                        <p:attrNameLst>
                                          <p:attrName>ppt_h</p:attrName>
                                        </p:attrNameLst>
                                      </p:cBhvr>
                                      <p:tavLst>
                                        <p:tav tm="0">
                                          <p:val>
                                            <p:fltVal val="0"/>
                                          </p:val>
                                        </p:tav>
                                        <p:tav tm="100000">
                                          <p:val>
                                            <p:strVal val="#ppt_h"/>
                                          </p:val>
                                        </p:tav>
                                      </p:tavLst>
                                    </p:anim>
                                    <p:anim calcmode="lin" valueType="num">
                                      <p:cBhvr>
                                        <p:cTn id="142" dur="500" fill="hold"/>
                                        <p:tgtEl>
                                          <p:spTgt spid="233475">
                                            <p:txEl>
                                              <p:pRg st="17" end="17"/>
                                            </p:txEl>
                                          </p:spTgt>
                                        </p:tgtEl>
                                        <p:attrNameLst>
                                          <p:attrName>ppt_x</p:attrName>
                                        </p:attrNameLst>
                                      </p:cBhvr>
                                      <p:tavLst>
                                        <p:tav tm="0">
                                          <p:val>
                                            <p:fltVal val="0.5"/>
                                          </p:val>
                                        </p:tav>
                                        <p:tav tm="100000">
                                          <p:val>
                                            <p:strVal val="#ppt_x"/>
                                          </p:val>
                                        </p:tav>
                                      </p:tavLst>
                                    </p:anim>
                                    <p:anim calcmode="lin" valueType="num">
                                      <p:cBhvr>
                                        <p:cTn id="143" dur="500" fill="hold"/>
                                        <p:tgtEl>
                                          <p:spTgt spid="233475">
                                            <p:txEl>
                                              <p:pRg st="17" end="17"/>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autoUpdateAnimBg="0"/>
      <p:bldP spid="23347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Segnaposto numero diapositiva 5"/>
          <p:cNvSpPr>
            <a:spLocks noGrp="1"/>
          </p:cNvSpPr>
          <p:nvPr>
            <p:ph type="sldNum" sz="quarter" idx="12"/>
          </p:nvPr>
        </p:nvSpPr>
        <p:spPr>
          <a:noFill/>
          <a:ln>
            <a:miter lim="800000"/>
            <a:headEnd/>
            <a:tailEnd/>
          </a:ln>
        </p:spPr>
        <p:txBody>
          <a:bodyPr/>
          <a:lstStyle/>
          <a:p>
            <a:fld id="{073B054A-31E9-4637-A0C3-5B9AA403A3C1}" type="slidenum">
              <a:rPr lang="it-IT" altLang="it-IT" smtClean="0">
                <a:latin typeface="Times New Roman" pitchFamily="18" charset="0"/>
              </a:rPr>
              <a:pPr/>
              <a:t>26</a:t>
            </a:fld>
            <a:endParaRPr lang="it-IT" altLang="it-IT" smtClean="0">
              <a:latin typeface="Times New Roman" pitchFamily="18" charset="0"/>
            </a:endParaRPr>
          </a:p>
        </p:txBody>
      </p:sp>
      <p:sp>
        <p:nvSpPr>
          <p:cNvPr id="244739" name="Rectangle 3"/>
          <p:cNvSpPr>
            <a:spLocks noGrp="1" noChangeArrowheads="1"/>
          </p:cNvSpPr>
          <p:nvPr>
            <p:ph type="body" idx="1"/>
          </p:nvPr>
        </p:nvSpPr>
        <p:spPr>
          <a:xfrm>
            <a:off x="762000" y="228600"/>
            <a:ext cx="8077200" cy="6477000"/>
          </a:xfrm>
        </p:spPr>
        <p:txBody>
          <a:bodyPr/>
          <a:lstStyle/>
          <a:p>
            <a:pPr marL="609600" indent="-609600" eaLnBrk="1" hangingPunct="1">
              <a:lnSpc>
                <a:spcPct val="90000"/>
              </a:lnSpc>
              <a:buFont typeface="Wingdings" pitchFamily="2" charset="2"/>
              <a:buNone/>
              <a:defRPr/>
            </a:pPr>
            <a:endParaRPr lang="it-IT" altLang="it-IT" sz="1600" dirty="0" smtClean="0">
              <a:latin typeface="Arial" charset="0"/>
              <a:cs typeface="Arial" charset="0"/>
            </a:endParaRPr>
          </a:p>
          <a:p>
            <a:pPr marL="609600" indent="-609600" eaLnBrk="1" hangingPunct="1">
              <a:lnSpc>
                <a:spcPct val="90000"/>
              </a:lnSpc>
              <a:buFont typeface="Wingdings" pitchFamily="2" charset="2"/>
              <a:buNone/>
              <a:defRPr/>
            </a:pPr>
            <a:endParaRPr lang="it-IT" altLang="it-IT" sz="1600" dirty="0" smtClean="0">
              <a:latin typeface="Arial" charset="0"/>
              <a:cs typeface="Arial" charset="0"/>
            </a:endParaRPr>
          </a:p>
          <a:p>
            <a:pPr marL="609600" indent="-609600" eaLnBrk="1" hangingPunct="1">
              <a:lnSpc>
                <a:spcPct val="90000"/>
              </a:lnSpc>
              <a:buFont typeface="Wingdings" pitchFamily="2" charset="2"/>
              <a:buNone/>
              <a:defRPr/>
            </a:pPr>
            <a:endParaRPr lang="it-IT" altLang="it-IT" sz="1400" dirty="0" smtClean="0">
              <a:solidFill>
                <a:srgbClr val="FFFF00"/>
              </a:solidFill>
              <a:latin typeface="Arial" charset="0"/>
              <a:cs typeface="Arial" charset="0"/>
            </a:endParaRPr>
          </a:p>
          <a:p>
            <a:pPr marL="609600" indent="-609600" eaLnBrk="1" hangingPunct="1">
              <a:lnSpc>
                <a:spcPct val="90000"/>
              </a:lnSpc>
              <a:buClr>
                <a:srgbClr val="FFFF00"/>
              </a:buClr>
              <a:buFont typeface="Wingdings" pitchFamily="2" charset="2"/>
              <a:buChar char="v"/>
              <a:defRPr/>
            </a:pPr>
            <a:r>
              <a:rPr lang="it-IT" altLang="it-IT" sz="1800" b="1" i="1" u="sng" dirty="0" smtClean="0">
                <a:solidFill>
                  <a:srgbClr val="FFFF00"/>
                </a:solidFill>
                <a:effectLst>
                  <a:outerShdw blurRad="38100" dist="38100" dir="2700000" algn="tl">
                    <a:srgbClr val="000000"/>
                  </a:outerShdw>
                </a:effectLst>
                <a:latin typeface="Arial" charset="0"/>
                <a:cs typeface="Arial" charset="0"/>
              </a:rPr>
              <a:t>Errori d'esecuzione che si verificano a livello d'abilità </a:t>
            </a:r>
            <a:r>
              <a:rPr lang="it-IT" altLang="it-IT" sz="2800" b="1" i="1" u="sng" dirty="0" smtClean="0">
                <a:effectLst>
                  <a:outerShdw blurRad="38100" dist="38100" dir="2700000" algn="tl">
                    <a:srgbClr val="000000"/>
                  </a:outerShdw>
                </a:effectLst>
                <a:latin typeface="Arial" charset="0"/>
                <a:cs typeface="Arial" charset="0"/>
              </a:rPr>
              <a:t>(</a:t>
            </a:r>
            <a:r>
              <a:rPr lang="it-IT" altLang="it-IT" sz="2800" b="1" i="1" u="sng" dirty="0" err="1" smtClean="0">
                <a:effectLst>
                  <a:outerShdw blurRad="38100" dist="38100" dir="2700000" algn="tl">
                    <a:srgbClr val="000000"/>
                  </a:outerShdw>
                </a:effectLst>
                <a:latin typeface="Arial" charset="0"/>
                <a:cs typeface="Arial" charset="0"/>
              </a:rPr>
              <a:t>slips</a:t>
            </a:r>
            <a:r>
              <a:rPr lang="it-IT" altLang="it-IT" sz="2800" b="1" i="1" u="sng" dirty="0" smtClean="0">
                <a:effectLst>
                  <a:outerShdw blurRad="38100" dist="38100" dir="2700000" algn="tl">
                    <a:srgbClr val="000000"/>
                  </a:outerShdw>
                </a:effectLst>
                <a:latin typeface="Arial" charset="0"/>
                <a:cs typeface="Arial" charset="0"/>
              </a:rPr>
              <a:t>)</a:t>
            </a:r>
            <a:r>
              <a:rPr lang="it-IT" altLang="it-IT" sz="1400" dirty="0" smtClean="0">
                <a:solidFill>
                  <a:srgbClr val="FFFF00"/>
                </a:solidFill>
                <a:latin typeface="Arial" charset="0"/>
                <a:cs typeface="Arial" charset="0"/>
              </a:rPr>
              <a:t> </a:t>
            </a:r>
          </a:p>
          <a:p>
            <a:pPr marL="609600" indent="-609600" eaLnBrk="1" hangingPunct="1">
              <a:lnSpc>
                <a:spcPct val="90000"/>
              </a:lnSpc>
              <a:buClr>
                <a:srgbClr val="FFFF00"/>
              </a:buClr>
              <a:buFont typeface="Wingdings" pitchFamily="2" charset="2"/>
              <a:buNone/>
              <a:defRPr/>
            </a:pPr>
            <a:r>
              <a:rPr lang="it-IT" altLang="it-IT" sz="1400" dirty="0" smtClean="0">
                <a:solidFill>
                  <a:srgbClr val="FFFF00"/>
                </a:solidFill>
                <a:latin typeface="Arial" charset="0"/>
                <a:cs typeface="Arial" charset="0"/>
              </a:rPr>
              <a:t>        Tutte quelle azioni che vengono eseguite in modo diverso da come pianificato, cioè il soggetto sa come dovrebbe eseguire un compito, ma non lo fa, oppure inavvertitamente lo esegue in maniera non corretta. </a:t>
            </a:r>
          </a:p>
          <a:p>
            <a:pPr marL="609600" indent="-609600" eaLnBrk="1" hangingPunct="1">
              <a:lnSpc>
                <a:spcPct val="90000"/>
              </a:lnSpc>
              <a:buClr>
                <a:srgbClr val="FFFF00"/>
              </a:buClr>
              <a:buFont typeface="Wingdings" pitchFamily="2" charset="2"/>
              <a:buChar char="v"/>
              <a:defRPr/>
            </a:pPr>
            <a:r>
              <a:rPr lang="it-IT" altLang="it-IT" sz="1800" b="1" i="1" u="sng" dirty="0" smtClean="0">
                <a:solidFill>
                  <a:srgbClr val="FFFF00"/>
                </a:solidFill>
                <a:effectLst>
                  <a:outerShdw blurRad="38100" dist="38100" dir="2700000" algn="tl">
                    <a:srgbClr val="000000"/>
                  </a:outerShdw>
                </a:effectLst>
                <a:latin typeface="Arial" charset="0"/>
                <a:cs typeface="Arial" charset="0"/>
              </a:rPr>
              <a:t>Errori d'esecuzione provocati da un fallimento della memoria </a:t>
            </a:r>
            <a:r>
              <a:rPr lang="it-IT" altLang="it-IT" sz="2800" b="1" i="1" u="sng" dirty="0" smtClean="0">
                <a:effectLst>
                  <a:outerShdw blurRad="38100" dist="38100" dir="2700000" algn="tl">
                    <a:srgbClr val="000000"/>
                  </a:outerShdw>
                </a:effectLst>
                <a:latin typeface="Arial" charset="0"/>
                <a:cs typeface="Arial" charset="0"/>
              </a:rPr>
              <a:t>(</a:t>
            </a:r>
            <a:r>
              <a:rPr lang="it-IT" altLang="it-IT" sz="2800" b="1" i="1" u="sng" dirty="0" err="1" smtClean="0">
                <a:effectLst>
                  <a:outerShdw blurRad="38100" dist="38100" dir="2700000" algn="tl">
                    <a:srgbClr val="000000"/>
                  </a:outerShdw>
                </a:effectLst>
                <a:latin typeface="Arial" charset="0"/>
                <a:cs typeface="Arial" charset="0"/>
              </a:rPr>
              <a:t>Iapses</a:t>
            </a:r>
            <a:r>
              <a:rPr lang="it-IT" altLang="it-IT" sz="2800" dirty="0" smtClean="0">
                <a:latin typeface="Arial" charset="0"/>
                <a:cs typeface="Arial" charset="0"/>
              </a:rPr>
              <a:t>)</a:t>
            </a:r>
            <a:r>
              <a:rPr lang="it-IT" altLang="it-IT" sz="1400" dirty="0" smtClean="0">
                <a:solidFill>
                  <a:srgbClr val="FFFF00"/>
                </a:solidFill>
                <a:latin typeface="Arial" charset="0"/>
                <a:cs typeface="Arial" charset="0"/>
              </a:rPr>
              <a:t>          </a:t>
            </a:r>
          </a:p>
          <a:p>
            <a:pPr marL="609600" indent="-609600" eaLnBrk="1" hangingPunct="1">
              <a:lnSpc>
                <a:spcPct val="90000"/>
              </a:lnSpc>
              <a:buClr>
                <a:srgbClr val="FFFF00"/>
              </a:buClr>
              <a:buFont typeface="Wingdings" pitchFamily="2" charset="2"/>
              <a:buNone/>
              <a:defRPr/>
            </a:pPr>
            <a:r>
              <a:rPr lang="it-IT" altLang="it-IT" sz="1400" dirty="0" smtClean="0">
                <a:solidFill>
                  <a:srgbClr val="FFFF00"/>
                </a:solidFill>
                <a:latin typeface="Arial" charset="0"/>
                <a:cs typeface="Arial" charset="0"/>
              </a:rPr>
              <a:t>       L'azione ha un risultato diverso da quello atteso a causa di un fallimento della memoria. </a:t>
            </a:r>
          </a:p>
          <a:p>
            <a:pPr marL="609600" indent="-609600" eaLnBrk="1" hangingPunct="1">
              <a:lnSpc>
                <a:spcPct val="90000"/>
              </a:lnSpc>
              <a:buClr>
                <a:srgbClr val="FFFF00"/>
              </a:buClr>
              <a:buFont typeface="Wingdings" pitchFamily="2" charset="2"/>
              <a:buNone/>
              <a:defRPr/>
            </a:pPr>
            <a:endParaRPr lang="it-IT" altLang="it-IT" sz="1400" dirty="0" smtClean="0">
              <a:solidFill>
                <a:srgbClr val="FFFF00"/>
              </a:solidFill>
              <a:latin typeface="Arial" charset="0"/>
              <a:cs typeface="Arial" charset="0"/>
            </a:endParaRPr>
          </a:p>
          <a:p>
            <a:pPr marL="609600" indent="-609600" eaLnBrk="1" hangingPunct="1">
              <a:lnSpc>
                <a:spcPct val="90000"/>
              </a:lnSpc>
              <a:buClr>
                <a:srgbClr val="FFFF00"/>
              </a:buClr>
              <a:buFont typeface="Wingdings" pitchFamily="2" charset="2"/>
              <a:buChar char="v"/>
              <a:defRPr/>
            </a:pPr>
            <a:r>
              <a:rPr lang="it-IT" altLang="it-IT" sz="1800" b="1" i="1" u="sng" dirty="0" smtClean="0">
                <a:solidFill>
                  <a:srgbClr val="FFFF00"/>
                </a:solidFill>
                <a:effectLst>
                  <a:outerShdw blurRad="38100" dist="38100" dir="2700000" algn="tl">
                    <a:srgbClr val="000000"/>
                  </a:outerShdw>
                </a:effectLst>
                <a:latin typeface="Arial" charset="0"/>
                <a:cs typeface="Arial" charset="0"/>
              </a:rPr>
              <a:t>Errori commessi durante l'esecuzione dell'azione</a:t>
            </a:r>
            <a:r>
              <a:rPr lang="it-IT" altLang="it-IT" sz="1600" b="1" i="1" u="sng" dirty="0" smtClean="0">
                <a:solidFill>
                  <a:srgbClr val="FFFF00"/>
                </a:solidFill>
                <a:effectLst>
                  <a:outerShdw blurRad="38100" dist="38100" dir="2700000" algn="tl">
                    <a:srgbClr val="000000"/>
                  </a:outerShdw>
                </a:effectLst>
                <a:latin typeface="Arial" charset="0"/>
                <a:cs typeface="Arial" charset="0"/>
              </a:rPr>
              <a:t> </a:t>
            </a:r>
            <a:r>
              <a:rPr lang="it-IT" altLang="it-IT" sz="2800" b="1" i="1" u="sng" dirty="0" smtClean="0">
                <a:effectLst>
                  <a:outerShdw blurRad="38100" dist="38100" dir="2700000" algn="tl">
                    <a:srgbClr val="000000"/>
                  </a:outerShdw>
                </a:effectLst>
                <a:latin typeface="Arial" charset="0"/>
                <a:cs typeface="Arial" charset="0"/>
              </a:rPr>
              <a:t>(</a:t>
            </a:r>
            <a:r>
              <a:rPr lang="it-IT" altLang="it-IT" sz="2800" b="1" i="1" u="sng" dirty="0" err="1" smtClean="0">
                <a:effectLst>
                  <a:outerShdw blurRad="38100" dist="38100" dir="2700000" algn="tl">
                    <a:srgbClr val="000000"/>
                  </a:outerShdw>
                </a:effectLst>
                <a:latin typeface="Arial" charset="0"/>
                <a:cs typeface="Arial" charset="0"/>
              </a:rPr>
              <a:t>mistakes</a:t>
            </a:r>
            <a:r>
              <a:rPr lang="it-IT" altLang="it-IT" sz="2800" b="1" i="1" u="sng" dirty="0" smtClean="0">
                <a:effectLst>
                  <a:outerShdw blurRad="38100" dist="38100" dir="2700000" algn="tl">
                    <a:srgbClr val="000000"/>
                  </a:outerShdw>
                </a:effectLst>
                <a:latin typeface="Arial" charset="0"/>
                <a:cs typeface="Arial" charset="0"/>
              </a:rPr>
              <a:t>)</a:t>
            </a:r>
            <a:r>
              <a:rPr lang="it-IT" altLang="it-IT" sz="1400" dirty="0" smtClean="0">
                <a:solidFill>
                  <a:srgbClr val="FFFF00"/>
                </a:solidFill>
                <a:latin typeface="Arial" charset="0"/>
                <a:cs typeface="Arial" charset="0"/>
              </a:rPr>
              <a:t>        </a:t>
            </a:r>
          </a:p>
          <a:p>
            <a:pPr marL="609600" indent="-609600" eaLnBrk="1" hangingPunct="1">
              <a:lnSpc>
                <a:spcPct val="90000"/>
              </a:lnSpc>
              <a:buClr>
                <a:srgbClr val="FFFF00"/>
              </a:buClr>
              <a:buFont typeface="Wingdings" pitchFamily="2" charset="2"/>
              <a:buNone/>
              <a:defRPr/>
            </a:pPr>
            <a:r>
              <a:rPr lang="it-IT" altLang="it-IT" sz="1400" dirty="0" smtClean="0">
                <a:solidFill>
                  <a:srgbClr val="FFFF00"/>
                </a:solidFill>
                <a:latin typeface="Arial" charset="0"/>
                <a:cs typeface="Arial" charset="0"/>
              </a:rPr>
              <a:t>       Si tratta d'errori pregressi che si sviluppano durante i processi di pianificazione di strategie: l'obiettivo non viene raggiunto perché le tattiche ed i mezzi attuati per raggiungerlo non lo permettono. Possono essere di due tipi: </a:t>
            </a:r>
          </a:p>
          <a:p>
            <a:pPr marL="609600" indent="-609600" eaLnBrk="1" hangingPunct="1">
              <a:lnSpc>
                <a:spcPct val="90000"/>
              </a:lnSpc>
              <a:buClr>
                <a:schemeClr val="tx1"/>
              </a:buClr>
              <a:buFont typeface="Wingdings" pitchFamily="2" charset="2"/>
              <a:buAutoNum type="arabicPeriod"/>
              <a:defRPr/>
            </a:pPr>
            <a:endParaRPr lang="it-IT" altLang="it-IT" sz="1400" dirty="0" smtClean="0">
              <a:solidFill>
                <a:srgbClr val="FFFF00"/>
              </a:solidFill>
              <a:latin typeface="Arial" charset="0"/>
              <a:cs typeface="Arial" charset="0"/>
            </a:endParaRPr>
          </a:p>
          <a:p>
            <a:pPr marL="609600" indent="-609600" eaLnBrk="1" hangingPunct="1">
              <a:lnSpc>
                <a:spcPct val="90000"/>
              </a:lnSpc>
              <a:buClr>
                <a:schemeClr val="tx1"/>
              </a:buClr>
              <a:buFont typeface="Wingdings" pitchFamily="2" charset="2"/>
              <a:buAutoNum type="arabicPeriod"/>
              <a:defRPr/>
            </a:pPr>
            <a:r>
              <a:rPr lang="it-IT" altLang="it-IT" sz="1800" b="1" i="1" u="sng" dirty="0" err="1" smtClean="0">
                <a:effectLst>
                  <a:outerShdw blurRad="38100" dist="38100" dir="2700000" algn="tl">
                    <a:srgbClr val="000000"/>
                  </a:outerShdw>
                </a:effectLst>
                <a:latin typeface="Arial" charset="0"/>
                <a:cs typeface="Arial" charset="0"/>
              </a:rPr>
              <a:t>Ruled-based</a:t>
            </a:r>
            <a:r>
              <a:rPr lang="it-IT" altLang="it-IT" sz="1800" b="1" i="1" u="sng" dirty="0" smtClean="0">
                <a:effectLst>
                  <a:outerShdw blurRad="38100" dist="38100" dir="2700000" algn="tl">
                    <a:srgbClr val="000000"/>
                  </a:outerShdw>
                </a:effectLst>
                <a:latin typeface="Arial" charset="0"/>
                <a:cs typeface="Arial" charset="0"/>
              </a:rPr>
              <a:t>:</a:t>
            </a:r>
            <a:r>
              <a:rPr lang="it-IT" altLang="it-IT" sz="1400" dirty="0" smtClean="0">
                <a:solidFill>
                  <a:srgbClr val="FFFF00"/>
                </a:solidFill>
                <a:latin typeface="Arial" charset="0"/>
                <a:cs typeface="Arial" charset="0"/>
              </a:rPr>
              <a:t> si è scelto di applicare una regola o una procedura, che non permette il conseguimento di quel determinato obiettivo.</a:t>
            </a:r>
          </a:p>
          <a:p>
            <a:pPr marL="609600" indent="-609600" eaLnBrk="1" hangingPunct="1">
              <a:lnSpc>
                <a:spcPct val="90000"/>
              </a:lnSpc>
              <a:buClr>
                <a:schemeClr val="tx1"/>
              </a:buClr>
              <a:buFont typeface="Wingdings" pitchFamily="2" charset="2"/>
              <a:buAutoNum type="arabicPeriod"/>
              <a:defRPr/>
            </a:pPr>
            <a:endParaRPr lang="it-IT" altLang="it-IT" sz="1400" dirty="0" smtClean="0">
              <a:solidFill>
                <a:srgbClr val="FFFF00"/>
              </a:solidFill>
              <a:latin typeface="Arial" charset="0"/>
              <a:cs typeface="Arial" charset="0"/>
            </a:endParaRPr>
          </a:p>
          <a:p>
            <a:pPr marL="609600" indent="-609600" eaLnBrk="1" hangingPunct="1">
              <a:lnSpc>
                <a:spcPct val="90000"/>
              </a:lnSpc>
              <a:buClr>
                <a:schemeClr val="tx1"/>
              </a:buClr>
              <a:buFont typeface="Wingdings" pitchFamily="2" charset="2"/>
              <a:buAutoNum type="arabicPeriod"/>
              <a:defRPr/>
            </a:pPr>
            <a:r>
              <a:rPr lang="it-IT" altLang="it-IT" sz="1800" b="1" i="1" u="sng" dirty="0" smtClean="0">
                <a:effectLst>
                  <a:outerShdw blurRad="38100" dist="38100" dir="2700000" algn="tl">
                    <a:srgbClr val="000000"/>
                  </a:outerShdw>
                </a:effectLst>
                <a:latin typeface="Arial" charset="0"/>
                <a:cs typeface="Arial" charset="0"/>
              </a:rPr>
              <a:t>Knowledge-</a:t>
            </a:r>
            <a:r>
              <a:rPr lang="it-IT" altLang="it-IT" sz="1800" b="1" i="1" u="sng" dirty="0" err="1" smtClean="0">
                <a:effectLst>
                  <a:outerShdw blurRad="38100" dist="38100" dir="2700000" algn="tl">
                    <a:srgbClr val="000000"/>
                  </a:outerShdw>
                </a:effectLst>
                <a:latin typeface="Arial" charset="0"/>
                <a:cs typeface="Arial" charset="0"/>
              </a:rPr>
              <a:t>based</a:t>
            </a:r>
            <a:r>
              <a:rPr lang="it-IT" altLang="it-IT" sz="1800" b="1" i="1" u="sng" dirty="0" smtClean="0">
                <a:effectLst>
                  <a:outerShdw blurRad="38100" dist="38100" dir="2700000" algn="tl">
                    <a:srgbClr val="000000"/>
                  </a:outerShdw>
                </a:effectLst>
                <a:latin typeface="Arial" charset="0"/>
                <a:cs typeface="Arial" charset="0"/>
              </a:rPr>
              <a:t>:</a:t>
            </a:r>
            <a:r>
              <a:rPr lang="it-IT" altLang="it-IT" sz="1400" dirty="0" smtClean="0">
                <a:solidFill>
                  <a:srgbClr val="FFFF00"/>
                </a:solidFill>
                <a:latin typeface="Arial" charset="0"/>
                <a:cs typeface="Arial" charset="0"/>
              </a:rPr>
              <a:t> sono errori che riguardano la conoscenza, a volte troppo scarsa, che porta ad ideare percorsi d'azione che non permettono di raggiungere l'obiettivo prefissato. In questo caso è il piano stesso ad essere sbagliato, nonostante le azioni compiute siano eseguite in modo corretto. </a:t>
            </a:r>
          </a:p>
          <a:p>
            <a:pPr marL="609600" indent="-609600" eaLnBrk="1" hangingPunct="1">
              <a:lnSpc>
                <a:spcPct val="90000"/>
              </a:lnSpc>
              <a:buFont typeface="Wingdings" pitchFamily="2" charset="2"/>
              <a:buNone/>
              <a:defRPr/>
            </a:pPr>
            <a:r>
              <a:rPr lang="it-IT" altLang="it-IT" sz="1400" dirty="0" smtClean="0">
                <a:solidFill>
                  <a:srgbClr val="FFFF00"/>
                </a:solidFill>
              </a:rPr>
              <a:t>   </a:t>
            </a:r>
          </a:p>
        </p:txBody>
      </p:sp>
      <p:sp>
        <p:nvSpPr>
          <p:cNvPr id="244740" name="WordArt 4"/>
          <p:cNvSpPr>
            <a:spLocks noChangeArrowheads="1" noChangeShapeType="1" noTextEdit="1"/>
          </p:cNvSpPr>
          <p:nvPr/>
        </p:nvSpPr>
        <p:spPr bwMode="auto">
          <a:xfrm>
            <a:off x="2133600" y="304800"/>
            <a:ext cx="5181600" cy="685800"/>
          </a:xfrm>
          <a:prstGeom prst="rect">
            <a:avLst/>
          </a:prstGeom>
        </p:spPr>
        <p:txBody>
          <a:bodyPr wrap="none" fromWordArt="1">
            <a:prstTxWarp prst="textPlain">
              <a:avLst>
                <a:gd name="adj" fmla="val 50000"/>
              </a:avLst>
            </a:prstTxWarp>
          </a:bodyPr>
          <a:lstStyle/>
          <a:p>
            <a:pPr algn="ctr"/>
            <a:r>
              <a:rPr lang="it-IT" sz="2400" i="1" kern="10">
                <a:ln w="9525">
                  <a:solidFill>
                    <a:srgbClr val="000000"/>
                  </a:solidFill>
                  <a:round/>
                  <a:headEnd/>
                  <a:tailEnd/>
                </a:ln>
                <a:solidFill>
                  <a:srgbClr val="FFFFFF"/>
                </a:solidFill>
                <a:effectLst>
                  <a:outerShdw dist="35921" dir="2700000" algn="ctr" rotWithShape="0">
                    <a:srgbClr val="808080"/>
                  </a:outerShdw>
                </a:effectLst>
                <a:latin typeface="Arial Black"/>
              </a:rPr>
              <a:t>le categorie dell'errore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4740"/>
                                        </p:tgtEl>
                                        <p:attrNameLst>
                                          <p:attrName>style.visibility</p:attrName>
                                        </p:attrNameLst>
                                      </p:cBhvr>
                                      <p:to>
                                        <p:strVal val="visible"/>
                                      </p:to>
                                    </p:set>
                                    <p:anim calcmode="lin" valueType="num">
                                      <p:cBhvr additive="base">
                                        <p:cTn id="7" dur="500" fill="hold"/>
                                        <p:tgtEl>
                                          <p:spTgt spid="244740"/>
                                        </p:tgtEl>
                                        <p:attrNameLst>
                                          <p:attrName>ppt_x</p:attrName>
                                        </p:attrNameLst>
                                      </p:cBhvr>
                                      <p:tavLst>
                                        <p:tav tm="0">
                                          <p:val>
                                            <p:strVal val="1+#ppt_w/2"/>
                                          </p:val>
                                        </p:tav>
                                        <p:tav tm="100000">
                                          <p:val>
                                            <p:strVal val="#ppt_x"/>
                                          </p:val>
                                        </p:tav>
                                      </p:tavLst>
                                    </p:anim>
                                    <p:anim calcmode="lin" valueType="num">
                                      <p:cBhvr additive="base">
                                        <p:cTn id="8" dur="500" fill="hold"/>
                                        <p:tgtEl>
                                          <p:spTgt spid="2447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4739">
                                            <p:txEl>
                                              <p:pRg st="3" end="3"/>
                                            </p:txEl>
                                          </p:spTgt>
                                        </p:tgtEl>
                                        <p:attrNameLst>
                                          <p:attrName>style.visibility</p:attrName>
                                        </p:attrNameLst>
                                      </p:cBhvr>
                                      <p:to>
                                        <p:strVal val="visible"/>
                                      </p:to>
                                    </p:set>
                                    <p:anim calcmode="lin" valueType="num">
                                      <p:cBhvr additive="base">
                                        <p:cTn id="13" dur="500" fill="hold"/>
                                        <p:tgtEl>
                                          <p:spTgt spid="24473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47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4739">
                                            <p:txEl>
                                              <p:pRg st="4" end="4"/>
                                            </p:txEl>
                                          </p:spTgt>
                                        </p:tgtEl>
                                        <p:attrNameLst>
                                          <p:attrName>style.visibility</p:attrName>
                                        </p:attrNameLst>
                                      </p:cBhvr>
                                      <p:to>
                                        <p:strVal val="visible"/>
                                      </p:to>
                                    </p:set>
                                    <p:anim calcmode="lin" valueType="num">
                                      <p:cBhvr additive="base">
                                        <p:cTn id="19" dur="500" fill="hold"/>
                                        <p:tgtEl>
                                          <p:spTgt spid="2447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47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4739">
                                            <p:txEl>
                                              <p:pRg st="5" end="5"/>
                                            </p:txEl>
                                          </p:spTgt>
                                        </p:tgtEl>
                                        <p:attrNameLst>
                                          <p:attrName>style.visibility</p:attrName>
                                        </p:attrNameLst>
                                      </p:cBhvr>
                                      <p:to>
                                        <p:strVal val="visible"/>
                                      </p:to>
                                    </p:set>
                                    <p:anim calcmode="lin" valueType="num">
                                      <p:cBhvr additive="base">
                                        <p:cTn id="25" dur="500" fill="hold"/>
                                        <p:tgtEl>
                                          <p:spTgt spid="24473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47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4739">
                                            <p:txEl>
                                              <p:pRg st="6" end="6"/>
                                            </p:txEl>
                                          </p:spTgt>
                                        </p:tgtEl>
                                        <p:attrNameLst>
                                          <p:attrName>style.visibility</p:attrName>
                                        </p:attrNameLst>
                                      </p:cBhvr>
                                      <p:to>
                                        <p:strVal val="visible"/>
                                      </p:to>
                                    </p:set>
                                    <p:anim calcmode="lin" valueType="num">
                                      <p:cBhvr additive="base">
                                        <p:cTn id="31" dur="500" fill="hold"/>
                                        <p:tgtEl>
                                          <p:spTgt spid="24473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47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4739">
                                            <p:txEl>
                                              <p:pRg st="8" end="8"/>
                                            </p:txEl>
                                          </p:spTgt>
                                        </p:tgtEl>
                                        <p:attrNameLst>
                                          <p:attrName>style.visibility</p:attrName>
                                        </p:attrNameLst>
                                      </p:cBhvr>
                                      <p:to>
                                        <p:strVal val="visible"/>
                                      </p:to>
                                    </p:set>
                                    <p:anim calcmode="lin" valueType="num">
                                      <p:cBhvr additive="base">
                                        <p:cTn id="37" dur="500" fill="hold"/>
                                        <p:tgtEl>
                                          <p:spTgt spid="244739">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447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44739">
                                            <p:txEl>
                                              <p:pRg st="9" end="9"/>
                                            </p:txEl>
                                          </p:spTgt>
                                        </p:tgtEl>
                                        <p:attrNameLst>
                                          <p:attrName>style.visibility</p:attrName>
                                        </p:attrNameLst>
                                      </p:cBhvr>
                                      <p:to>
                                        <p:strVal val="visible"/>
                                      </p:to>
                                    </p:set>
                                    <p:anim calcmode="lin" valueType="num">
                                      <p:cBhvr additive="base">
                                        <p:cTn id="43" dur="500" fill="hold"/>
                                        <p:tgtEl>
                                          <p:spTgt spid="244739">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4473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4739">
                                            <p:txEl>
                                              <p:pRg st="11" end="11"/>
                                            </p:txEl>
                                          </p:spTgt>
                                        </p:tgtEl>
                                        <p:attrNameLst>
                                          <p:attrName>style.visibility</p:attrName>
                                        </p:attrNameLst>
                                      </p:cBhvr>
                                      <p:to>
                                        <p:strVal val="visible"/>
                                      </p:to>
                                    </p:set>
                                    <p:anim calcmode="lin" valueType="num">
                                      <p:cBhvr additive="base">
                                        <p:cTn id="49" dur="500" fill="hold"/>
                                        <p:tgtEl>
                                          <p:spTgt spid="244739">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4473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44739">
                                            <p:txEl>
                                              <p:pRg st="13" end="13"/>
                                            </p:txEl>
                                          </p:spTgt>
                                        </p:tgtEl>
                                        <p:attrNameLst>
                                          <p:attrName>style.visibility</p:attrName>
                                        </p:attrNameLst>
                                      </p:cBhvr>
                                      <p:to>
                                        <p:strVal val="visible"/>
                                      </p:to>
                                    </p:set>
                                    <p:anim calcmode="lin" valueType="num">
                                      <p:cBhvr additive="base">
                                        <p:cTn id="55" dur="500" fill="hold"/>
                                        <p:tgtEl>
                                          <p:spTgt spid="244739">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4473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44739">
                                            <p:txEl>
                                              <p:pRg st="14" end="14"/>
                                            </p:txEl>
                                          </p:spTgt>
                                        </p:tgtEl>
                                        <p:attrNameLst>
                                          <p:attrName>style.visibility</p:attrName>
                                        </p:attrNameLst>
                                      </p:cBhvr>
                                      <p:to>
                                        <p:strVal val="visible"/>
                                      </p:to>
                                    </p:set>
                                    <p:anim calcmode="lin" valueType="num">
                                      <p:cBhvr additive="base">
                                        <p:cTn id="61" dur="500" fill="hold"/>
                                        <p:tgtEl>
                                          <p:spTgt spid="244739">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44739">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P spid="24474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Segnaposto numero diapositiva 5"/>
          <p:cNvSpPr>
            <a:spLocks noGrp="1"/>
          </p:cNvSpPr>
          <p:nvPr>
            <p:ph type="sldNum" sz="quarter" idx="12"/>
          </p:nvPr>
        </p:nvSpPr>
        <p:spPr>
          <a:noFill/>
          <a:ln>
            <a:miter lim="800000"/>
            <a:headEnd/>
            <a:tailEnd/>
          </a:ln>
        </p:spPr>
        <p:txBody>
          <a:bodyPr/>
          <a:lstStyle/>
          <a:p>
            <a:fld id="{7874F4AC-43DA-49B5-A6CC-DD31967F6CFC}" type="slidenum">
              <a:rPr lang="it-IT" altLang="it-IT" smtClean="0">
                <a:latin typeface="Times New Roman" pitchFamily="18" charset="0"/>
              </a:rPr>
              <a:pPr/>
              <a:t>27</a:t>
            </a:fld>
            <a:endParaRPr lang="it-IT" altLang="it-IT" smtClean="0">
              <a:latin typeface="Times New Roman" pitchFamily="18" charset="0"/>
            </a:endParaRPr>
          </a:p>
        </p:txBody>
      </p:sp>
      <p:sp>
        <p:nvSpPr>
          <p:cNvPr id="245763" name="Rectangle 3"/>
          <p:cNvSpPr>
            <a:spLocks noGrp="1" noChangeArrowheads="1"/>
          </p:cNvSpPr>
          <p:nvPr>
            <p:ph type="body" idx="1"/>
          </p:nvPr>
        </p:nvSpPr>
        <p:spPr>
          <a:xfrm>
            <a:off x="685800" y="1524000"/>
            <a:ext cx="8305800" cy="5105400"/>
          </a:xfrm>
        </p:spPr>
        <p:txBody>
          <a:bodyPr/>
          <a:lstStyle/>
          <a:p>
            <a:pPr eaLnBrk="1" hangingPunct="1">
              <a:lnSpc>
                <a:spcPct val="90000"/>
              </a:lnSpc>
              <a:buFont typeface="Wingdings" pitchFamily="2" charset="2"/>
              <a:buNone/>
              <a:defRPr/>
            </a:pPr>
            <a:endParaRPr lang="it-IT" altLang="it-IT" sz="1600" smtClean="0">
              <a:solidFill>
                <a:srgbClr val="FFFF00"/>
              </a:solidFill>
              <a:latin typeface="Arial" charset="0"/>
              <a:cs typeface="Arial" charset="0"/>
            </a:endParaRPr>
          </a:p>
          <a:p>
            <a:pPr eaLnBrk="1" hangingPunct="1">
              <a:lnSpc>
                <a:spcPct val="90000"/>
              </a:lnSpc>
              <a:buFont typeface="Wingdings" pitchFamily="2" charset="2"/>
              <a:buNone/>
              <a:defRPr/>
            </a:pPr>
            <a:endParaRPr lang="it-IT" altLang="it-IT" sz="1600" smtClean="0">
              <a:solidFill>
                <a:srgbClr val="FFFF00"/>
              </a:solidFill>
              <a:latin typeface="Arial" charset="0"/>
              <a:cs typeface="Arial" charset="0"/>
            </a:endParaRP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Gli incidenti sono solo la punta dell'iceberg, nel senso che </a:t>
            </a: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per un incidente che ha avuto luogo ce ne sono stati molti </a:t>
            </a: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altri che non sono avvenuti solo perché l'operatore, un </a:t>
            </a: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controllo, hanno impedito che accadesse, i cosiddetti   </a:t>
            </a:r>
          </a:p>
          <a:p>
            <a:pPr eaLnBrk="1" hangingPunct="1">
              <a:lnSpc>
                <a:spcPct val="90000"/>
              </a:lnSpc>
              <a:buFont typeface="Wingdings" pitchFamily="2" charset="2"/>
              <a:buNone/>
              <a:defRPr/>
            </a:pPr>
            <a:r>
              <a:rPr lang="it-IT" altLang="it-IT" sz="2800" b="1" i="1" u="sng" smtClean="0">
                <a:effectLst>
                  <a:outerShdw blurRad="38100" dist="38100" dir="2700000" algn="tl">
                    <a:srgbClr val="000000"/>
                  </a:outerShdw>
                </a:effectLst>
                <a:latin typeface="Arial" charset="0"/>
                <a:cs typeface="Arial" charset="0"/>
              </a:rPr>
              <a:t>near miss events.</a:t>
            </a:r>
          </a:p>
          <a:p>
            <a:pPr eaLnBrk="1" hangingPunct="1">
              <a:lnSpc>
                <a:spcPct val="90000"/>
              </a:lnSpc>
              <a:buFont typeface="Wingdings" pitchFamily="2" charset="2"/>
              <a:buNone/>
              <a:defRPr/>
            </a:pPr>
            <a:endParaRPr lang="it-IT" altLang="it-IT" sz="2400" b="1" i="1" u="sng" smtClean="0">
              <a:solidFill>
                <a:srgbClr val="FFFF00"/>
              </a:solidFill>
              <a:latin typeface="Arial" charset="0"/>
              <a:cs typeface="Arial" charset="0"/>
            </a:endParaRPr>
          </a:p>
          <a:p>
            <a:pPr eaLnBrk="1" hangingPunct="1">
              <a:lnSpc>
                <a:spcPct val="90000"/>
              </a:lnSpc>
              <a:buFont typeface="Wingdings" pitchFamily="2" charset="2"/>
              <a:buNone/>
              <a:defRPr/>
            </a:pPr>
            <a:r>
              <a:rPr lang="it-IT" altLang="it-IT" sz="2400" b="1" i="1" u="sng" smtClean="0">
                <a:solidFill>
                  <a:srgbClr val="FFFF00"/>
                </a:solidFill>
                <a:latin typeface="Arial" charset="0"/>
                <a:cs typeface="Arial" charset="0"/>
              </a:rPr>
              <a:t>PER CUI:</a:t>
            </a:r>
          </a:p>
          <a:p>
            <a:pPr eaLnBrk="1" hangingPunct="1">
              <a:lnSpc>
                <a:spcPct val="90000"/>
              </a:lnSpc>
              <a:buFont typeface="Wingdings" pitchFamily="2" charset="2"/>
              <a:buNone/>
              <a:defRPr/>
            </a:pPr>
            <a:endParaRPr lang="it-IT" altLang="it-IT" sz="2400" smtClean="0">
              <a:solidFill>
                <a:srgbClr val="FFFF00"/>
              </a:solidFill>
              <a:latin typeface="Arial" charset="0"/>
              <a:cs typeface="Arial" charset="0"/>
            </a:endParaRP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Il verificarsi di un incidente è unicamente il frutto di una </a:t>
            </a: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concatenazione d'eventi che hanno superato tutte le difese </a:t>
            </a:r>
          </a:p>
          <a:p>
            <a:pPr eaLnBrk="1" hangingPunct="1">
              <a:lnSpc>
                <a:spcPct val="90000"/>
              </a:lnSpc>
              <a:buFont typeface="Wingdings" pitchFamily="2" charset="2"/>
              <a:buNone/>
              <a:defRPr/>
            </a:pPr>
            <a:r>
              <a:rPr lang="it-IT" altLang="it-IT" sz="2400" smtClean="0">
                <a:solidFill>
                  <a:srgbClr val="FFFF00"/>
                </a:solidFill>
                <a:latin typeface="Arial" charset="0"/>
                <a:cs typeface="Arial" charset="0"/>
              </a:rPr>
              <a:t>che erano state messe in atto. </a:t>
            </a:r>
          </a:p>
        </p:txBody>
      </p:sp>
      <p:sp>
        <p:nvSpPr>
          <p:cNvPr id="245764" name="WordArt 4"/>
          <p:cNvSpPr>
            <a:spLocks noChangeArrowheads="1" noChangeShapeType="1" noTextEdit="1"/>
          </p:cNvSpPr>
          <p:nvPr/>
        </p:nvSpPr>
        <p:spPr bwMode="auto">
          <a:xfrm>
            <a:off x="1905000" y="609600"/>
            <a:ext cx="5715000" cy="838200"/>
          </a:xfrm>
          <a:prstGeom prst="rect">
            <a:avLst/>
          </a:prstGeom>
        </p:spPr>
        <p:txBody>
          <a:bodyPr wrap="none" fromWordArt="1">
            <a:prstTxWarp prst="textCascadeUp">
              <a:avLst>
                <a:gd name="adj" fmla="val 48866"/>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it-IT" sz="2400" b="1" i="1" kern="10">
                <a:ln w="9525">
                  <a:round/>
                  <a:headEnd/>
                  <a:tailEnd/>
                </a:ln>
                <a:gradFill rotWithShape="1">
                  <a:gsLst>
                    <a:gs pos="0">
                      <a:srgbClr val="FFE701"/>
                    </a:gs>
                    <a:gs pos="100000">
                      <a:srgbClr val="FE3E02"/>
                    </a:gs>
                  </a:gsLst>
                  <a:lin ang="5400000" scaled="1"/>
                </a:gradFill>
                <a:latin typeface="Impact"/>
              </a:rPr>
              <a:t> la teoria degli errori latenti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5764"/>
                                        </p:tgtEl>
                                        <p:attrNameLst>
                                          <p:attrName>style.visibility</p:attrName>
                                        </p:attrNameLst>
                                      </p:cBhvr>
                                      <p:to>
                                        <p:strVal val="visible"/>
                                      </p:to>
                                    </p:set>
                                    <p:animEffect transition="in" filter="randombar(horizontal)">
                                      <p:cBhvr>
                                        <p:cTn id="7" dur="500"/>
                                        <p:tgtEl>
                                          <p:spTgt spid="245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245763">
                                            <p:txEl>
                                              <p:pRg st="2" end="2"/>
                                            </p:txEl>
                                          </p:spTgt>
                                        </p:tgtEl>
                                        <p:attrNameLst>
                                          <p:attrName>style.visibility</p:attrName>
                                        </p:attrNameLst>
                                      </p:cBhvr>
                                      <p:to>
                                        <p:strVal val="visible"/>
                                      </p:to>
                                    </p:set>
                                    <p:anim calcmode="lin" valueType="num">
                                      <p:cBhvr>
                                        <p:cTn id="12" dur="500" fill="hold"/>
                                        <p:tgtEl>
                                          <p:spTgt spid="245763">
                                            <p:txEl>
                                              <p:pRg st="2" end="2"/>
                                            </p:txEl>
                                          </p:spTgt>
                                        </p:tgtEl>
                                        <p:attrNameLst>
                                          <p:attrName>ppt_w</p:attrName>
                                        </p:attrNameLst>
                                      </p:cBhvr>
                                      <p:tavLst>
                                        <p:tav tm="0">
                                          <p:val>
                                            <p:strVal val="2/3*#ppt_w"/>
                                          </p:val>
                                        </p:tav>
                                        <p:tav tm="100000">
                                          <p:val>
                                            <p:strVal val="#ppt_w"/>
                                          </p:val>
                                        </p:tav>
                                      </p:tavLst>
                                    </p:anim>
                                    <p:anim calcmode="lin" valueType="num">
                                      <p:cBhvr>
                                        <p:cTn id="13" dur="500" fill="hold"/>
                                        <p:tgtEl>
                                          <p:spTgt spid="245763">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245763">
                                            <p:txEl>
                                              <p:pRg st="3" end="3"/>
                                            </p:txEl>
                                          </p:spTgt>
                                        </p:tgtEl>
                                        <p:attrNameLst>
                                          <p:attrName>style.visibility</p:attrName>
                                        </p:attrNameLst>
                                      </p:cBhvr>
                                      <p:to>
                                        <p:strVal val="visible"/>
                                      </p:to>
                                    </p:set>
                                    <p:anim calcmode="lin" valueType="num">
                                      <p:cBhvr>
                                        <p:cTn id="18" dur="500" fill="hold"/>
                                        <p:tgtEl>
                                          <p:spTgt spid="245763">
                                            <p:txEl>
                                              <p:pRg st="3" end="3"/>
                                            </p:txEl>
                                          </p:spTgt>
                                        </p:tgtEl>
                                        <p:attrNameLst>
                                          <p:attrName>ppt_w</p:attrName>
                                        </p:attrNameLst>
                                      </p:cBhvr>
                                      <p:tavLst>
                                        <p:tav tm="0">
                                          <p:val>
                                            <p:strVal val="2/3*#ppt_w"/>
                                          </p:val>
                                        </p:tav>
                                        <p:tav tm="100000">
                                          <p:val>
                                            <p:strVal val="#ppt_w"/>
                                          </p:val>
                                        </p:tav>
                                      </p:tavLst>
                                    </p:anim>
                                    <p:anim calcmode="lin" valueType="num">
                                      <p:cBhvr>
                                        <p:cTn id="19" dur="500" fill="hold"/>
                                        <p:tgtEl>
                                          <p:spTgt spid="245763">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245763">
                                            <p:txEl>
                                              <p:pRg st="4" end="4"/>
                                            </p:txEl>
                                          </p:spTgt>
                                        </p:tgtEl>
                                        <p:attrNameLst>
                                          <p:attrName>style.visibility</p:attrName>
                                        </p:attrNameLst>
                                      </p:cBhvr>
                                      <p:to>
                                        <p:strVal val="visible"/>
                                      </p:to>
                                    </p:set>
                                    <p:anim calcmode="lin" valueType="num">
                                      <p:cBhvr>
                                        <p:cTn id="24" dur="500" fill="hold"/>
                                        <p:tgtEl>
                                          <p:spTgt spid="245763">
                                            <p:txEl>
                                              <p:pRg st="4" end="4"/>
                                            </p:txEl>
                                          </p:spTgt>
                                        </p:tgtEl>
                                        <p:attrNameLst>
                                          <p:attrName>ppt_w</p:attrName>
                                        </p:attrNameLst>
                                      </p:cBhvr>
                                      <p:tavLst>
                                        <p:tav tm="0">
                                          <p:val>
                                            <p:strVal val="2/3*#ppt_w"/>
                                          </p:val>
                                        </p:tav>
                                        <p:tav tm="100000">
                                          <p:val>
                                            <p:strVal val="#ppt_w"/>
                                          </p:val>
                                        </p:tav>
                                      </p:tavLst>
                                    </p:anim>
                                    <p:anim calcmode="lin" valueType="num">
                                      <p:cBhvr>
                                        <p:cTn id="25" dur="500" fill="hold"/>
                                        <p:tgtEl>
                                          <p:spTgt spid="245763">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245763">
                                            <p:txEl>
                                              <p:pRg st="5" end="5"/>
                                            </p:txEl>
                                          </p:spTgt>
                                        </p:tgtEl>
                                        <p:attrNameLst>
                                          <p:attrName>style.visibility</p:attrName>
                                        </p:attrNameLst>
                                      </p:cBhvr>
                                      <p:to>
                                        <p:strVal val="visible"/>
                                      </p:to>
                                    </p:set>
                                    <p:anim calcmode="lin" valueType="num">
                                      <p:cBhvr>
                                        <p:cTn id="30" dur="500" fill="hold"/>
                                        <p:tgtEl>
                                          <p:spTgt spid="245763">
                                            <p:txEl>
                                              <p:pRg st="5" end="5"/>
                                            </p:txEl>
                                          </p:spTgt>
                                        </p:tgtEl>
                                        <p:attrNameLst>
                                          <p:attrName>ppt_w</p:attrName>
                                        </p:attrNameLst>
                                      </p:cBhvr>
                                      <p:tavLst>
                                        <p:tav tm="0">
                                          <p:val>
                                            <p:strVal val="2/3*#ppt_w"/>
                                          </p:val>
                                        </p:tav>
                                        <p:tav tm="100000">
                                          <p:val>
                                            <p:strVal val="#ppt_w"/>
                                          </p:val>
                                        </p:tav>
                                      </p:tavLst>
                                    </p:anim>
                                    <p:anim calcmode="lin" valueType="num">
                                      <p:cBhvr>
                                        <p:cTn id="31" dur="500" fill="hold"/>
                                        <p:tgtEl>
                                          <p:spTgt spid="245763">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245763">
                                            <p:txEl>
                                              <p:pRg st="6" end="6"/>
                                            </p:txEl>
                                          </p:spTgt>
                                        </p:tgtEl>
                                        <p:attrNameLst>
                                          <p:attrName>style.visibility</p:attrName>
                                        </p:attrNameLst>
                                      </p:cBhvr>
                                      <p:to>
                                        <p:strVal val="visible"/>
                                      </p:to>
                                    </p:set>
                                    <p:anim calcmode="lin" valueType="num">
                                      <p:cBhvr>
                                        <p:cTn id="36" dur="500" fill="hold"/>
                                        <p:tgtEl>
                                          <p:spTgt spid="245763">
                                            <p:txEl>
                                              <p:pRg st="6" end="6"/>
                                            </p:txEl>
                                          </p:spTgt>
                                        </p:tgtEl>
                                        <p:attrNameLst>
                                          <p:attrName>ppt_w</p:attrName>
                                        </p:attrNameLst>
                                      </p:cBhvr>
                                      <p:tavLst>
                                        <p:tav tm="0">
                                          <p:val>
                                            <p:strVal val="2/3*#ppt_w"/>
                                          </p:val>
                                        </p:tav>
                                        <p:tav tm="100000">
                                          <p:val>
                                            <p:strVal val="#ppt_w"/>
                                          </p:val>
                                        </p:tav>
                                      </p:tavLst>
                                    </p:anim>
                                    <p:anim calcmode="lin" valueType="num">
                                      <p:cBhvr>
                                        <p:cTn id="37" dur="500" fill="hold"/>
                                        <p:tgtEl>
                                          <p:spTgt spid="245763">
                                            <p:txEl>
                                              <p:pRg st="6" end="6"/>
                                            </p:txEl>
                                          </p:spTgt>
                                        </p:tgtEl>
                                        <p:attrNameLst>
                                          <p:attrName>ppt_h</p:attrName>
                                        </p:attrNameLst>
                                      </p:cBhvr>
                                      <p:tavLst>
                                        <p:tav tm="0">
                                          <p:val>
                                            <p:strVal val="2/3*#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272" fill="hold" grpId="0" nodeType="clickEffect">
                                  <p:stCondLst>
                                    <p:cond delay="0"/>
                                  </p:stCondLst>
                                  <p:childTnLst>
                                    <p:set>
                                      <p:cBhvr>
                                        <p:cTn id="41" dur="1" fill="hold">
                                          <p:stCondLst>
                                            <p:cond delay="0"/>
                                          </p:stCondLst>
                                        </p:cTn>
                                        <p:tgtEl>
                                          <p:spTgt spid="245763">
                                            <p:txEl>
                                              <p:pRg st="8" end="8"/>
                                            </p:txEl>
                                          </p:spTgt>
                                        </p:tgtEl>
                                        <p:attrNameLst>
                                          <p:attrName>style.visibility</p:attrName>
                                        </p:attrNameLst>
                                      </p:cBhvr>
                                      <p:to>
                                        <p:strVal val="visible"/>
                                      </p:to>
                                    </p:set>
                                    <p:anim calcmode="lin" valueType="num">
                                      <p:cBhvr>
                                        <p:cTn id="42" dur="500" fill="hold"/>
                                        <p:tgtEl>
                                          <p:spTgt spid="245763">
                                            <p:txEl>
                                              <p:pRg st="8" end="8"/>
                                            </p:txEl>
                                          </p:spTgt>
                                        </p:tgtEl>
                                        <p:attrNameLst>
                                          <p:attrName>ppt_w</p:attrName>
                                        </p:attrNameLst>
                                      </p:cBhvr>
                                      <p:tavLst>
                                        <p:tav tm="0">
                                          <p:val>
                                            <p:strVal val="2/3*#ppt_w"/>
                                          </p:val>
                                        </p:tav>
                                        <p:tav tm="100000">
                                          <p:val>
                                            <p:strVal val="#ppt_w"/>
                                          </p:val>
                                        </p:tav>
                                      </p:tavLst>
                                    </p:anim>
                                    <p:anim calcmode="lin" valueType="num">
                                      <p:cBhvr>
                                        <p:cTn id="43" dur="500" fill="hold"/>
                                        <p:tgtEl>
                                          <p:spTgt spid="245763">
                                            <p:txEl>
                                              <p:pRg st="8" end="8"/>
                                            </p:txEl>
                                          </p:spTgt>
                                        </p:tgtEl>
                                        <p:attrNameLst>
                                          <p:attrName>ppt_h</p:attrName>
                                        </p:attrNameLst>
                                      </p:cBhvr>
                                      <p:tavLst>
                                        <p:tav tm="0">
                                          <p:val>
                                            <p:strVal val="2/3*#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272" fill="hold" grpId="0" nodeType="clickEffect">
                                  <p:stCondLst>
                                    <p:cond delay="0"/>
                                  </p:stCondLst>
                                  <p:childTnLst>
                                    <p:set>
                                      <p:cBhvr>
                                        <p:cTn id="47" dur="1" fill="hold">
                                          <p:stCondLst>
                                            <p:cond delay="0"/>
                                          </p:stCondLst>
                                        </p:cTn>
                                        <p:tgtEl>
                                          <p:spTgt spid="245763">
                                            <p:txEl>
                                              <p:pRg st="10" end="10"/>
                                            </p:txEl>
                                          </p:spTgt>
                                        </p:tgtEl>
                                        <p:attrNameLst>
                                          <p:attrName>style.visibility</p:attrName>
                                        </p:attrNameLst>
                                      </p:cBhvr>
                                      <p:to>
                                        <p:strVal val="visible"/>
                                      </p:to>
                                    </p:set>
                                    <p:anim calcmode="lin" valueType="num">
                                      <p:cBhvr>
                                        <p:cTn id="48" dur="500" fill="hold"/>
                                        <p:tgtEl>
                                          <p:spTgt spid="245763">
                                            <p:txEl>
                                              <p:pRg st="10" end="10"/>
                                            </p:txEl>
                                          </p:spTgt>
                                        </p:tgtEl>
                                        <p:attrNameLst>
                                          <p:attrName>ppt_w</p:attrName>
                                        </p:attrNameLst>
                                      </p:cBhvr>
                                      <p:tavLst>
                                        <p:tav tm="0">
                                          <p:val>
                                            <p:strVal val="2/3*#ppt_w"/>
                                          </p:val>
                                        </p:tav>
                                        <p:tav tm="100000">
                                          <p:val>
                                            <p:strVal val="#ppt_w"/>
                                          </p:val>
                                        </p:tav>
                                      </p:tavLst>
                                    </p:anim>
                                    <p:anim calcmode="lin" valueType="num">
                                      <p:cBhvr>
                                        <p:cTn id="49" dur="500" fill="hold"/>
                                        <p:tgtEl>
                                          <p:spTgt spid="245763">
                                            <p:txEl>
                                              <p:pRg st="10" end="10"/>
                                            </p:txEl>
                                          </p:spTgt>
                                        </p:tgtEl>
                                        <p:attrNameLst>
                                          <p:attrName>ppt_h</p:attrName>
                                        </p:attrNameLst>
                                      </p:cBhvr>
                                      <p:tavLst>
                                        <p:tav tm="0">
                                          <p:val>
                                            <p:strVal val="2/3*#ppt_h"/>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272" fill="hold" grpId="0" nodeType="clickEffect">
                                  <p:stCondLst>
                                    <p:cond delay="0"/>
                                  </p:stCondLst>
                                  <p:childTnLst>
                                    <p:set>
                                      <p:cBhvr>
                                        <p:cTn id="53" dur="1" fill="hold">
                                          <p:stCondLst>
                                            <p:cond delay="0"/>
                                          </p:stCondLst>
                                        </p:cTn>
                                        <p:tgtEl>
                                          <p:spTgt spid="245763">
                                            <p:txEl>
                                              <p:pRg st="11" end="11"/>
                                            </p:txEl>
                                          </p:spTgt>
                                        </p:tgtEl>
                                        <p:attrNameLst>
                                          <p:attrName>style.visibility</p:attrName>
                                        </p:attrNameLst>
                                      </p:cBhvr>
                                      <p:to>
                                        <p:strVal val="visible"/>
                                      </p:to>
                                    </p:set>
                                    <p:anim calcmode="lin" valueType="num">
                                      <p:cBhvr>
                                        <p:cTn id="54" dur="500" fill="hold"/>
                                        <p:tgtEl>
                                          <p:spTgt spid="245763">
                                            <p:txEl>
                                              <p:pRg st="11" end="11"/>
                                            </p:txEl>
                                          </p:spTgt>
                                        </p:tgtEl>
                                        <p:attrNameLst>
                                          <p:attrName>ppt_w</p:attrName>
                                        </p:attrNameLst>
                                      </p:cBhvr>
                                      <p:tavLst>
                                        <p:tav tm="0">
                                          <p:val>
                                            <p:strVal val="2/3*#ppt_w"/>
                                          </p:val>
                                        </p:tav>
                                        <p:tav tm="100000">
                                          <p:val>
                                            <p:strVal val="#ppt_w"/>
                                          </p:val>
                                        </p:tav>
                                      </p:tavLst>
                                    </p:anim>
                                    <p:anim calcmode="lin" valueType="num">
                                      <p:cBhvr>
                                        <p:cTn id="55" dur="500" fill="hold"/>
                                        <p:tgtEl>
                                          <p:spTgt spid="245763">
                                            <p:txEl>
                                              <p:pRg st="11" end="11"/>
                                            </p:txEl>
                                          </p:spTgt>
                                        </p:tgtEl>
                                        <p:attrNameLst>
                                          <p:attrName>ppt_h</p:attrName>
                                        </p:attrNameLst>
                                      </p:cBhvr>
                                      <p:tavLst>
                                        <p:tav tm="0">
                                          <p:val>
                                            <p:strVal val="2/3*#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272" fill="hold" grpId="0" nodeType="clickEffect">
                                  <p:stCondLst>
                                    <p:cond delay="0"/>
                                  </p:stCondLst>
                                  <p:childTnLst>
                                    <p:set>
                                      <p:cBhvr>
                                        <p:cTn id="59" dur="1" fill="hold">
                                          <p:stCondLst>
                                            <p:cond delay="0"/>
                                          </p:stCondLst>
                                        </p:cTn>
                                        <p:tgtEl>
                                          <p:spTgt spid="245763">
                                            <p:txEl>
                                              <p:pRg st="12" end="12"/>
                                            </p:txEl>
                                          </p:spTgt>
                                        </p:tgtEl>
                                        <p:attrNameLst>
                                          <p:attrName>style.visibility</p:attrName>
                                        </p:attrNameLst>
                                      </p:cBhvr>
                                      <p:to>
                                        <p:strVal val="visible"/>
                                      </p:to>
                                    </p:set>
                                    <p:anim calcmode="lin" valueType="num">
                                      <p:cBhvr>
                                        <p:cTn id="60" dur="500" fill="hold"/>
                                        <p:tgtEl>
                                          <p:spTgt spid="245763">
                                            <p:txEl>
                                              <p:pRg st="12" end="12"/>
                                            </p:txEl>
                                          </p:spTgt>
                                        </p:tgtEl>
                                        <p:attrNameLst>
                                          <p:attrName>ppt_w</p:attrName>
                                        </p:attrNameLst>
                                      </p:cBhvr>
                                      <p:tavLst>
                                        <p:tav tm="0">
                                          <p:val>
                                            <p:strVal val="2/3*#ppt_w"/>
                                          </p:val>
                                        </p:tav>
                                        <p:tav tm="100000">
                                          <p:val>
                                            <p:strVal val="#ppt_w"/>
                                          </p:val>
                                        </p:tav>
                                      </p:tavLst>
                                    </p:anim>
                                    <p:anim calcmode="lin" valueType="num">
                                      <p:cBhvr>
                                        <p:cTn id="61" dur="500" fill="hold"/>
                                        <p:tgtEl>
                                          <p:spTgt spid="245763">
                                            <p:txEl>
                                              <p:pRg st="12" end="12"/>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P spid="2457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olo 1"/>
          <p:cNvSpPr>
            <a:spLocks noGrp="1"/>
          </p:cNvSpPr>
          <p:nvPr>
            <p:ph type="title"/>
          </p:nvPr>
        </p:nvSpPr>
        <p:spPr>
          <a:xfrm>
            <a:off x="323850" y="2492375"/>
            <a:ext cx="8569325" cy="1296988"/>
          </a:xfrm>
        </p:spPr>
        <p:txBody>
          <a:bodyPr/>
          <a:lstStyle/>
          <a:p>
            <a:r>
              <a:rPr lang="it-IT" altLang="it-IT" sz="2800" smtClean="0">
                <a:solidFill>
                  <a:srgbClr val="002060"/>
                </a:solidFill>
              </a:rPr>
              <a:t>ESEMPI DI COMPORTAMENTI SCORRETTI !!!</a:t>
            </a:r>
          </a:p>
        </p:txBody>
      </p:sp>
      <p:sp>
        <p:nvSpPr>
          <p:cNvPr id="174083" name="Segnaposto numero diapositiva 2"/>
          <p:cNvSpPr>
            <a:spLocks noGrp="1"/>
          </p:cNvSpPr>
          <p:nvPr>
            <p:ph type="sldNum" sz="quarter" idx="10"/>
          </p:nvPr>
        </p:nvSpPr>
        <p:spPr>
          <a:noFill/>
          <a:ln>
            <a:miter lim="800000"/>
            <a:headEnd/>
            <a:tailEnd/>
          </a:ln>
        </p:spPr>
        <p:txBody>
          <a:bodyPr/>
          <a:lstStyle/>
          <a:p>
            <a:fld id="{6129A67C-F57F-4D9B-8EB0-CE001B65B881}" type="slidenum">
              <a:rPr lang="it-IT" altLang="it-IT" smtClean="0"/>
              <a:pPr/>
              <a:t>28</a:t>
            </a:fld>
            <a:endParaRPr lang="it-IT" altLang="it-IT" smtClean="0"/>
          </a:p>
        </p:txBody>
      </p:sp>
    </p:spTree>
  </p:cSld>
  <p:clrMapOvr>
    <a:masterClrMapping/>
  </p:clrMapOvr>
  <p:transition spd="med">
    <p:pull dir="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8A989BA5-0D56-4207-84FB-1533C64F2E6D}" type="slidenum">
              <a:rPr lang="it-IT"/>
              <a:pPr>
                <a:defRPr/>
              </a:pPr>
              <a:t>29</a:t>
            </a:fld>
            <a:endParaRPr lang="it-IT" dirty="0"/>
          </a:p>
        </p:txBody>
      </p:sp>
      <p:sp>
        <p:nvSpPr>
          <p:cNvPr id="175107" name="Rectangle 5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sp>
        <p:nvSpPr>
          <p:cNvPr id="175108"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pic>
        <p:nvPicPr>
          <p:cNvPr id="7" name="Picture 23" descr="E:\ATAC\SICUREZZA\figure\sicurezza.jpg"/>
          <p:cNvPicPr>
            <a:picLocks noChangeAspect="1" noChangeArrowheads="1"/>
          </p:cNvPicPr>
          <p:nvPr/>
        </p:nvPicPr>
        <p:blipFill>
          <a:blip r:embed="rId2" cstate="print"/>
          <a:srcRect/>
          <a:stretch>
            <a:fillRect/>
          </a:stretch>
        </p:blipFill>
        <p:spPr bwMode="auto">
          <a:xfrm>
            <a:off x="1357313" y="1071563"/>
            <a:ext cx="3259137" cy="4919662"/>
          </a:xfrm>
          <a:prstGeom prst="rect">
            <a:avLst/>
          </a:prstGeom>
          <a:ln w="76200" cap="sq">
            <a:solidFill>
              <a:srgbClr val="FFFF00"/>
            </a:solidFill>
            <a:prstDash val="solid"/>
            <a:miter lim="800000"/>
          </a:ln>
          <a:effectLst>
            <a:outerShdw blurRad="50800" dist="38100" dir="2700000" algn="tl" rotWithShape="0">
              <a:srgbClr val="000000">
                <a:alpha val="43000"/>
              </a:srgbClr>
            </a:outerShdw>
          </a:effectLst>
        </p:spPr>
      </p:pic>
      <p:pic>
        <p:nvPicPr>
          <p:cNvPr id="8" name="Picture 18" descr="E:\ATAC\SICUREZZA\figure\thn_women_live_longer_28.jpg"/>
          <p:cNvPicPr>
            <a:picLocks noChangeAspect="1" noChangeArrowheads="1"/>
          </p:cNvPicPr>
          <p:nvPr/>
        </p:nvPicPr>
        <p:blipFill>
          <a:blip r:embed="rId3" cstate="print"/>
          <a:srcRect/>
          <a:stretch>
            <a:fillRect/>
          </a:stretch>
        </p:blipFill>
        <p:spPr bwMode="auto">
          <a:xfrm>
            <a:off x="5643563" y="3500438"/>
            <a:ext cx="2071687" cy="2508250"/>
          </a:xfrm>
          <a:prstGeom prst="rect">
            <a:avLst/>
          </a:prstGeom>
          <a:ln w="76200" cap="sq">
            <a:solidFill>
              <a:srgbClr val="FFFF00"/>
            </a:solidFill>
            <a:prstDash val="solid"/>
            <a:miter lim="800000"/>
          </a:ln>
          <a:effectLst>
            <a:outerShdw blurRad="50800" dist="38100" dir="2700000" algn="tl" rotWithShape="0">
              <a:srgbClr val="000000">
                <a:alpha val="43000"/>
              </a:srgbClr>
            </a:outerShdw>
          </a:effectLst>
        </p:spPr>
      </p:pic>
      <p:pic>
        <p:nvPicPr>
          <p:cNvPr id="9" name="Picture 24" descr="E:\ATAC\SICUREZZA\figure\thn_women_live_longer_04.jpg"/>
          <p:cNvPicPr>
            <a:picLocks noChangeAspect="1" noChangeArrowheads="1"/>
          </p:cNvPicPr>
          <p:nvPr/>
        </p:nvPicPr>
        <p:blipFill>
          <a:blip r:embed="rId4" cstate="print"/>
          <a:srcRect/>
          <a:stretch>
            <a:fillRect/>
          </a:stretch>
        </p:blipFill>
        <p:spPr bwMode="auto">
          <a:xfrm>
            <a:off x="5643563" y="1000125"/>
            <a:ext cx="2071687" cy="2366963"/>
          </a:xfrm>
          <a:prstGeom prst="rect">
            <a:avLst/>
          </a:prstGeom>
          <a:ln w="76200" cap="sq">
            <a:solidFill>
              <a:srgbClr val="FFFF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r>
              <a:rPr lang="it-IT" sz="1000" dirty="0"/>
              <a:t/>
            </a:r>
            <a:br>
              <a:rPr lang="it-IT" sz="1000" dirty="0"/>
            </a:br>
            <a:r>
              <a:rPr lang="it-IT" sz="1000" dirty="0" smtClean="0"/>
              <a:t/>
            </a:r>
            <a:br>
              <a:rPr lang="it-IT" sz="1000" dirty="0" smtClean="0"/>
            </a:br>
            <a:endParaRPr lang="it-IT" sz="800" cap="none" dirty="0">
              <a:solidFill>
                <a:schemeClr val="bg1"/>
              </a:solidFill>
            </a:endParaRPr>
          </a:p>
        </p:txBody>
      </p:sp>
      <p:sp>
        <p:nvSpPr>
          <p:cNvPr id="148483" name="Segnaposto testo 2"/>
          <p:cNvSpPr>
            <a:spLocks noGrp="1"/>
          </p:cNvSpPr>
          <p:nvPr>
            <p:ph type="body" idx="1"/>
          </p:nvPr>
        </p:nvSpPr>
        <p:spPr/>
        <p:txBody>
          <a:bodyPr/>
          <a:lstStyle/>
          <a:p>
            <a:endParaRPr lang="it-IT" smtClean="0"/>
          </a:p>
        </p:txBody>
      </p:sp>
      <p:sp>
        <p:nvSpPr>
          <p:cNvPr id="148484" name="Segnaposto numero diapositiva 4"/>
          <p:cNvSpPr>
            <a:spLocks noGrp="1"/>
          </p:cNvSpPr>
          <p:nvPr>
            <p:ph type="sldNum" sz="quarter" idx="12"/>
          </p:nvPr>
        </p:nvSpPr>
        <p:spPr>
          <a:noFill/>
          <a:ln>
            <a:miter lim="800000"/>
            <a:headEnd/>
            <a:tailEnd/>
          </a:ln>
        </p:spPr>
        <p:txBody>
          <a:bodyPr/>
          <a:lstStyle/>
          <a:p>
            <a:fld id="{F97F89EE-4AD3-4674-AF68-86C3FC363857}" type="slidenum">
              <a:rPr lang="it-IT" altLang="it-IT" smtClean="0"/>
              <a:pPr/>
              <a:t>3</a:t>
            </a:fld>
            <a:endParaRPr lang="it-IT" altLang="it-IT" smtClean="0"/>
          </a:p>
        </p:txBody>
      </p:sp>
      <p:sp>
        <p:nvSpPr>
          <p:cNvPr id="115714" name="Text Box 2"/>
          <p:cNvSpPr txBox="1">
            <a:spLocks noChangeArrowheads="1"/>
          </p:cNvSpPr>
          <p:nvPr/>
        </p:nvSpPr>
        <p:spPr bwMode="auto">
          <a:xfrm>
            <a:off x="539750" y="1412875"/>
            <a:ext cx="7848600" cy="3897313"/>
          </a:xfrm>
          <a:prstGeom prst="rect">
            <a:avLst/>
          </a:prstGeom>
          <a:noFill/>
          <a:ln>
            <a:noFill/>
          </a:ln>
          <a:effectLst/>
          <a:extLst/>
        </p:spPr>
        <p:txBody>
          <a:bodyPr>
            <a:spAutoFit/>
          </a:bodyPr>
          <a:lstStyle>
            <a:lvl1pPr marL="457200" indent="-457200" algn="l">
              <a:defRPr>
                <a:solidFill>
                  <a:schemeClr val="tx1"/>
                </a:solidFill>
                <a:latin typeface="Arial" charset="0"/>
              </a:defRPr>
            </a:lvl1pPr>
            <a:lvl2pPr marL="914400" indent="-457200" algn="l">
              <a:defRPr>
                <a:solidFill>
                  <a:schemeClr val="tx1"/>
                </a:solidFill>
                <a:latin typeface="Arial" charset="0"/>
              </a:defRPr>
            </a:lvl2pPr>
            <a:lvl3pPr marL="1371600" indent="-457200" algn="l">
              <a:defRPr>
                <a:solidFill>
                  <a:schemeClr val="tx1"/>
                </a:solidFill>
                <a:latin typeface="Arial" charset="0"/>
              </a:defRPr>
            </a:lvl3pPr>
            <a:lvl4pPr marL="1828800" indent="-457200" algn="l">
              <a:defRPr>
                <a:solidFill>
                  <a:schemeClr val="tx1"/>
                </a:solidFill>
                <a:latin typeface="Arial" charset="0"/>
              </a:defRPr>
            </a:lvl4pPr>
            <a:lvl5pPr marL="2286000" indent="-457200" algn="l">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defRPr/>
            </a:pPr>
            <a:endParaRPr lang="it-IT" altLang="it-IT" sz="4000" dirty="0" smtClean="0">
              <a:solidFill>
                <a:srgbClr val="FFFF00"/>
              </a:solidFill>
              <a:effectLst>
                <a:outerShdw blurRad="38100" dist="38100" dir="2700000" algn="tl">
                  <a:srgbClr val="000000"/>
                </a:outerShdw>
              </a:effectLst>
              <a:cs typeface="Arial" pitchFamily="34" charset="0"/>
            </a:endParaRPr>
          </a:p>
          <a:p>
            <a:pPr algn="just">
              <a:spcBef>
                <a:spcPct val="50000"/>
              </a:spcBef>
              <a:defRPr/>
            </a:pPr>
            <a:r>
              <a:rPr lang="it-IT" altLang="it-IT" sz="2400" b="1" dirty="0" smtClean="0">
                <a:solidFill>
                  <a:srgbClr val="002060"/>
                </a:solidFill>
                <a:latin typeface="Garamond" pitchFamily="18" charset="0"/>
                <a:cs typeface="Arial" pitchFamily="34" charset="0"/>
              </a:rPr>
              <a:t>Norma ISO 6385 del 1981 (internazionale), ovvero UNI ENV 26385 del 1991 “Principi ergonomici nella progettazione dei sistemi di lavoro” </a:t>
            </a:r>
          </a:p>
          <a:p>
            <a:pPr algn="just">
              <a:spcBef>
                <a:spcPct val="50000"/>
              </a:spcBef>
              <a:defRPr/>
            </a:pPr>
            <a:r>
              <a:rPr lang="it-IT" altLang="it-IT" sz="2400" b="1" dirty="0" smtClean="0">
                <a:solidFill>
                  <a:srgbClr val="002060"/>
                </a:solidFill>
                <a:latin typeface="Garamond" pitchFamily="18" charset="0"/>
                <a:cs typeface="Arial" pitchFamily="34" charset="0"/>
              </a:rPr>
              <a:t>La disposizione di mobili e arredi, di apparecchiature e di macchinari di lavoro deve garantire il loro corretto uso, deve consentire agevoli spostamenti degli operatori all’interno dell’ufficio in funzione delle attività svolte  </a:t>
            </a:r>
          </a:p>
          <a:p>
            <a:pPr algn="just">
              <a:spcBef>
                <a:spcPct val="70000"/>
              </a:spcBef>
              <a:defRPr/>
            </a:pPr>
            <a:endParaRPr lang="it-IT" altLang="it-IT" sz="900" b="1" dirty="0" smtClean="0">
              <a:solidFill>
                <a:srgbClr val="EAEAEA"/>
              </a:solidFill>
              <a:latin typeface="Garamond" pitchFamily="18" charset="0"/>
              <a:cs typeface="Arial" pitchFamily="34" charset="0"/>
            </a:endParaRPr>
          </a:p>
        </p:txBody>
      </p:sp>
      <p:sp>
        <p:nvSpPr>
          <p:cNvPr id="148486" name="Rectangle 4"/>
          <p:cNvSpPr>
            <a:spLocks noChangeArrowheads="1"/>
          </p:cNvSpPr>
          <p:nvPr/>
        </p:nvSpPr>
        <p:spPr bwMode="auto">
          <a:xfrm>
            <a:off x="395288" y="260350"/>
            <a:ext cx="8353425" cy="1311275"/>
          </a:xfrm>
          <a:prstGeom prst="rect">
            <a:avLst/>
          </a:prstGeom>
          <a:noFill/>
          <a:ln w="9525">
            <a:noFill/>
            <a:miter lim="800000"/>
            <a:headEnd/>
            <a:tailEnd/>
          </a:ln>
        </p:spPr>
        <p:txBody>
          <a:bodyPr>
            <a:spAutoFit/>
          </a:bodyPr>
          <a:lstStyle/>
          <a:p>
            <a:pPr algn="ctr"/>
            <a:r>
              <a:rPr lang="it-IT" altLang="it-IT" sz="4000" b="1">
                <a:solidFill>
                  <a:srgbClr val="000000"/>
                </a:solidFill>
                <a:latin typeface="Garamond" pitchFamily="18" charset="0"/>
                <a:cs typeface="Times New Roman" pitchFamily="18" charset="0"/>
              </a:rPr>
              <a:t/>
            </a:r>
            <a:br>
              <a:rPr lang="it-IT" altLang="it-IT" sz="4000" b="1">
                <a:solidFill>
                  <a:srgbClr val="000000"/>
                </a:solidFill>
                <a:latin typeface="Garamond" pitchFamily="18" charset="0"/>
                <a:cs typeface="Times New Roman" pitchFamily="18" charset="0"/>
              </a:rPr>
            </a:br>
            <a:r>
              <a:rPr lang="it-IT" altLang="it-IT" sz="4000" b="1">
                <a:solidFill>
                  <a:srgbClr val="002060"/>
                </a:solidFill>
                <a:latin typeface="Garamond" pitchFamily="18" charset="0"/>
                <a:cs typeface="Times New Roman" pitchFamily="18" charset="0"/>
              </a:rPr>
              <a:t>LUOGHI DI LAVORO</a:t>
            </a:r>
            <a:r>
              <a:rPr lang="it-IT" altLang="it-IT" sz="4000" b="1">
                <a:solidFill>
                  <a:srgbClr val="002060"/>
                </a:solidFill>
                <a:latin typeface="Garamond" pitchFamily="18" charset="0"/>
                <a:cs typeface="Arial" pitchFamily="34" charset="0"/>
              </a:rPr>
              <a:t> </a:t>
            </a:r>
          </a:p>
        </p:txBody>
      </p:sp>
      <p:sp>
        <p:nvSpPr>
          <p:cNvPr id="4" name="Rettangolo 3"/>
          <p:cNvSpPr/>
          <p:nvPr/>
        </p:nvSpPr>
        <p:spPr>
          <a:xfrm>
            <a:off x="179388" y="6400800"/>
            <a:ext cx="5832475" cy="369888"/>
          </a:xfrm>
          <a:prstGeom prst="rect">
            <a:avLst/>
          </a:prstGeom>
        </p:spPr>
        <p:txBody>
          <a:bodyPr>
            <a:spAutoFit/>
          </a:bodyPr>
          <a:lstStyle/>
          <a:p>
            <a:pPr eaLnBrk="0" hangingPunct="0">
              <a:defRPr/>
            </a:pPr>
            <a:r>
              <a:rPr lang="it-IT" sz="1000" b="1" kern="0" cap="all" dirty="0">
                <a:solidFill>
                  <a:srgbClr val="FFFFCC"/>
                </a:solidFill>
                <a:latin typeface="Arial Narrow"/>
                <a:ea typeface="+mj-ea"/>
                <a:cs typeface="+mj-cs"/>
              </a:rPr>
              <a:t/>
            </a:r>
            <a:br>
              <a:rPr lang="it-IT" sz="1000" b="1" kern="0" cap="all" dirty="0">
                <a:solidFill>
                  <a:srgbClr val="FFFFCC"/>
                </a:solidFill>
                <a:latin typeface="Arial Narrow"/>
                <a:ea typeface="+mj-ea"/>
                <a:cs typeface="+mj-cs"/>
              </a:rPr>
            </a:br>
            <a:r>
              <a:rPr lang="it-IT" sz="800" b="1" kern="0" dirty="0">
                <a:solidFill>
                  <a:srgbClr val="3A585A"/>
                </a:solidFill>
                <a:latin typeface="Arial Narrow"/>
                <a:ea typeface="+mj-ea"/>
                <a:cs typeface="+mj-cs"/>
              </a:rPr>
              <a:t>parte di </a:t>
            </a:r>
            <a:r>
              <a:rPr lang="it-IT" sz="800" b="1" kern="0" dirty="0" err="1">
                <a:solidFill>
                  <a:srgbClr val="3A585A"/>
                </a:solidFill>
                <a:latin typeface="Arial Narrow"/>
                <a:ea typeface="+mj-ea"/>
                <a:cs typeface="+mj-cs"/>
              </a:rPr>
              <a:t>slide’s</a:t>
            </a:r>
            <a:r>
              <a:rPr lang="it-IT" sz="800" b="1" kern="0" dirty="0">
                <a:solidFill>
                  <a:srgbClr val="3A585A"/>
                </a:solidFill>
                <a:latin typeface="Arial Narrow"/>
                <a:ea typeface="+mj-ea"/>
                <a:cs typeface="+mj-cs"/>
              </a:rPr>
              <a:t> sono tratte da corso di formazione tenuto dal </a:t>
            </a:r>
            <a:r>
              <a:rPr lang="it-IT" sz="800" b="1" kern="0" dirty="0" err="1">
                <a:solidFill>
                  <a:srgbClr val="3A585A"/>
                </a:solidFill>
                <a:latin typeface="Arial Narrow"/>
                <a:ea typeface="+mj-ea"/>
                <a:cs typeface="+mj-cs"/>
              </a:rPr>
              <a:t>dr.Bonomo</a:t>
            </a:r>
            <a:r>
              <a:rPr lang="it-IT" sz="800" b="1" kern="0" dirty="0">
                <a:solidFill>
                  <a:srgbClr val="3A585A"/>
                </a:solidFill>
                <a:latin typeface="Arial Narrow"/>
                <a:ea typeface="+mj-ea"/>
                <a:cs typeface="+mj-cs"/>
              </a:rPr>
              <a:t> Direzione Regionale del Lavoro Lazio</a:t>
            </a:r>
            <a:endParaRPr lang="it-IT" sz="800" b="1" kern="0" dirty="0">
              <a:solidFill>
                <a:srgbClr val="3A585A"/>
              </a:solidFill>
              <a:latin typeface="Arial Narrow"/>
              <a:ea typeface="+mj-ea"/>
              <a:cs typeface="+mj-cs"/>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AC275F3E-B4A9-4C22-81B9-E2CFDDD65736}" type="slidenum">
              <a:rPr lang="it-IT"/>
              <a:pPr>
                <a:defRPr/>
              </a:pPr>
              <a:t>30</a:t>
            </a:fld>
            <a:endParaRPr lang="it-IT" dirty="0"/>
          </a:p>
        </p:txBody>
      </p:sp>
      <p:sp>
        <p:nvSpPr>
          <p:cNvPr id="176131" name="Rectangle 5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sp>
        <p:nvSpPr>
          <p:cNvPr id="176132"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pic>
        <p:nvPicPr>
          <p:cNvPr id="176133" name="Picture 20" descr="E:\ATAC\SICUREZZA\figure\infortuni4M.jpg"/>
          <p:cNvPicPr>
            <a:picLocks noChangeAspect="1" noChangeArrowheads="1"/>
          </p:cNvPicPr>
          <p:nvPr/>
        </p:nvPicPr>
        <p:blipFill>
          <a:blip r:embed="rId2" cstate="print"/>
          <a:srcRect/>
          <a:stretch>
            <a:fillRect/>
          </a:stretch>
        </p:blipFill>
        <p:spPr bwMode="auto">
          <a:xfrm>
            <a:off x="1143000" y="1143000"/>
            <a:ext cx="2428875" cy="1857375"/>
          </a:xfrm>
          <a:prstGeom prst="rect">
            <a:avLst/>
          </a:prstGeom>
          <a:noFill/>
          <a:ln w="76200">
            <a:solidFill>
              <a:srgbClr val="FFFF00"/>
            </a:solidFill>
            <a:miter lim="800000"/>
            <a:headEnd/>
            <a:tailEnd/>
          </a:ln>
        </p:spPr>
      </p:pic>
      <p:pic>
        <p:nvPicPr>
          <p:cNvPr id="176134" name="Picture 22" descr="E:\ATAC\SICUREZZA\figure\pannelloal0.jpg"/>
          <p:cNvPicPr>
            <a:picLocks noChangeAspect="1" noChangeArrowheads="1"/>
          </p:cNvPicPr>
          <p:nvPr/>
        </p:nvPicPr>
        <p:blipFill>
          <a:blip r:embed="rId3" cstate="print"/>
          <a:srcRect/>
          <a:stretch>
            <a:fillRect/>
          </a:stretch>
        </p:blipFill>
        <p:spPr bwMode="auto">
          <a:xfrm>
            <a:off x="6399213" y="1144588"/>
            <a:ext cx="2459037" cy="1874837"/>
          </a:xfrm>
          <a:prstGeom prst="rect">
            <a:avLst/>
          </a:prstGeom>
          <a:noFill/>
          <a:ln w="76200">
            <a:solidFill>
              <a:srgbClr val="FFFF00"/>
            </a:solidFill>
            <a:miter lim="800000"/>
            <a:headEnd/>
            <a:tailEnd/>
          </a:ln>
        </p:spPr>
      </p:pic>
      <p:pic>
        <p:nvPicPr>
          <p:cNvPr id="176135" name="Picture 2" descr="E:\ATAC\SICUREZZA\figure\vertivnl1.jpg"/>
          <p:cNvPicPr>
            <a:picLocks noChangeAspect="1" noChangeArrowheads="1"/>
          </p:cNvPicPr>
          <p:nvPr/>
        </p:nvPicPr>
        <p:blipFill>
          <a:blip r:embed="rId4" cstate="print"/>
          <a:srcRect/>
          <a:stretch>
            <a:fillRect/>
          </a:stretch>
        </p:blipFill>
        <p:spPr bwMode="auto">
          <a:xfrm>
            <a:off x="3744913" y="1143000"/>
            <a:ext cx="2470150" cy="1857375"/>
          </a:xfrm>
          <a:prstGeom prst="rect">
            <a:avLst/>
          </a:prstGeom>
          <a:noFill/>
          <a:ln w="76200">
            <a:solidFill>
              <a:srgbClr val="FFFF00"/>
            </a:solidFill>
            <a:miter lim="800000"/>
            <a:headEnd/>
            <a:tailEnd/>
          </a:ln>
        </p:spPr>
      </p:pic>
      <p:pic>
        <p:nvPicPr>
          <p:cNvPr id="176136" name="Picture 3" descr="E:\ATAC\SICUREZZA\figure\untitled.bmp"/>
          <p:cNvPicPr>
            <a:picLocks noChangeAspect="1" noChangeArrowheads="1"/>
          </p:cNvPicPr>
          <p:nvPr/>
        </p:nvPicPr>
        <p:blipFill>
          <a:blip r:embed="rId5" cstate="print"/>
          <a:srcRect/>
          <a:stretch>
            <a:fillRect/>
          </a:stretch>
        </p:blipFill>
        <p:spPr bwMode="auto">
          <a:xfrm>
            <a:off x="3929063" y="3714750"/>
            <a:ext cx="2714625" cy="2038350"/>
          </a:xfrm>
          <a:prstGeom prst="rect">
            <a:avLst/>
          </a:prstGeom>
          <a:noFill/>
          <a:ln w="76200">
            <a:solidFill>
              <a:srgbClr val="FFFF00"/>
            </a:solidFill>
            <a:miter lim="800000"/>
            <a:headEnd/>
            <a:tailEnd/>
          </a:ln>
        </p:spPr>
      </p:pic>
      <p:pic>
        <p:nvPicPr>
          <p:cNvPr id="176137" name="Picture 5" descr="E:\ATAC\SICUREZZA\figure\women_live_longer_02.jpg"/>
          <p:cNvPicPr>
            <a:picLocks noChangeAspect="1" noChangeArrowheads="1"/>
          </p:cNvPicPr>
          <p:nvPr/>
        </p:nvPicPr>
        <p:blipFill>
          <a:blip r:embed="rId6" cstate="print"/>
          <a:srcRect/>
          <a:stretch>
            <a:fillRect/>
          </a:stretch>
        </p:blipFill>
        <p:spPr bwMode="auto">
          <a:xfrm>
            <a:off x="6846888" y="3714750"/>
            <a:ext cx="2011362" cy="2452688"/>
          </a:xfrm>
          <a:prstGeom prst="rect">
            <a:avLst/>
          </a:prstGeom>
          <a:noFill/>
          <a:ln w="76200">
            <a:solidFill>
              <a:srgbClr val="FFFF00"/>
            </a:solidFill>
            <a:miter lim="800000"/>
            <a:headEnd/>
            <a:tailEnd/>
          </a:ln>
        </p:spPr>
      </p:pic>
      <p:pic>
        <p:nvPicPr>
          <p:cNvPr id="176138" name="Picture 21" descr="E:\ATAC\SICUREZZA\figure\lavorocantiereky8.jpg"/>
          <p:cNvPicPr>
            <a:picLocks noChangeAspect="1" noChangeArrowheads="1"/>
          </p:cNvPicPr>
          <p:nvPr/>
        </p:nvPicPr>
        <p:blipFill>
          <a:blip r:embed="rId7" cstate="print"/>
          <a:srcRect/>
          <a:stretch>
            <a:fillRect/>
          </a:stretch>
        </p:blipFill>
        <p:spPr bwMode="auto">
          <a:xfrm>
            <a:off x="1143000" y="3714750"/>
            <a:ext cx="2571750" cy="2055813"/>
          </a:xfrm>
          <a:prstGeom prst="rect">
            <a:avLst/>
          </a:prstGeom>
          <a:noFill/>
          <a:ln w="76200">
            <a:solidFill>
              <a:srgbClr val="FFFF0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142BF2D1-6195-45D9-99C9-25B3DD32CF3E}" type="slidenum">
              <a:rPr lang="it-IT"/>
              <a:pPr>
                <a:defRPr/>
              </a:pPr>
              <a:t>31</a:t>
            </a:fld>
            <a:endParaRPr lang="it-IT" dirty="0"/>
          </a:p>
        </p:txBody>
      </p:sp>
      <p:sp>
        <p:nvSpPr>
          <p:cNvPr id="177155" name="Rectangle 5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sp>
        <p:nvSpPr>
          <p:cNvPr id="177156"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pic>
        <p:nvPicPr>
          <p:cNvPr id="177157" name="Picture 2" descr="E:\ATAC\SICUREZZA\figure\women_live_longer_30.jpg"/>
          <p:cNvPicPr>
            <a:picLocks noChangeAspect="1" noChangeArrowheads="1"/>
          </p:cNvPicPr>
          <p:nvPr/>
        </p:nvPicPr>
        <p:blipFill>
          <a:blip r:embed="rId2" cstate="print"/>
          <a:srcRect/>
          <a:stretch>
            <a:fillRect/>
          </a:stretch>
        </p:blipFill>
        <p:spPr bwMode="auto">
          <a:xfrm>
            <a:off x="5776913" y="3732213"/>
            <a:ext cx="1866900" cy="2735262"/>
          </a:xfrm>
          <a:prstGeom prst="rect">
            <a:avLst/>
          </a:prstGeom>
          <a:noFill/>
          <a:ln w="76200">
            <a:solidFill>
              <a:srgbClr val="FFFF00"/>
            </a:solidFill>
            <a:miter lim="800000"/>
            <a:headEnd/>
            <a:tailEnd/>
          </a:ln>
        </p:spPr>
      </p:pic>
      <p:pic>
        <p:nvPicPr>
          <p:cNvPr id="177158" name="Picture 3" descr="E:\ATAC\SICUREZZA\figure\women_live_longer_01.jpg"/>
          <p:cNvPicPr>
            <a:picLocks noChangeAspect="1" noChangeArrowheads="1"/>
          </p:cNvPicPr>
          <p:nvPr/>
        </p:nvPicPr>
        <p:blipFill>
          <a:blip r:embed="rId3" cstate="print"/>
          <a:srcRect/>
          <a:stretch>
            <a:fillRect/>
          </a:stretch>
        </p:blipFill>
        <p:spPr bwMode="auto">
          <a:xfrm>
            <a:off x="1833563" y="3732213"/>
            <a:ext cx="2497137" cy="2727325"/>
          </a:xfrm>
          <a:prstGeom prst="rect">
            <a:avLst/>
          </a:prstGeom>
          <a:noFill/>
          <a:ln w="76200">
            <a:solidFill>
              <a:srgbClr val="FFFF00"/>
            </a:solidFill>
            <a:miter lim="800000"/>
            <a:headEnd/>
            <a:tailEnd/>
          </a:ln>
        </p:spPr>
      </p:pic>
      <p:pic>
        <p:nvPicPr>
          <p:cNvPr id="177159" name="Picture 4" descr="E:\ATAC\SICUREZZA\figure\women_live_longer_06.jpg"/>
          <p:cNvPicPr>
            <a:picLocks noChangeAspect="1" noChangeArrowheads="1"/>
          </p:cNvPicPr>
          <p:nvPr/>
        </p:nvPicPr>
        <p:blipFill>
          <a:blip r:embed="rId4" cstate="print"/>
          <a:srcRect/>
          <a:stretch>
            <a:fillRect/>
          </a:stretch>
        </p:blipFill>
        <p:spPr bwMode="auto">
          <a:xfrm>
            <a:off x="1857375" y="1063625"/>
            <a:ext cx="2500313" cy="2293938"/>
          </a:xfrm>
          <a:prstGeom prst="rect">
            <a:avLst/>
          </a:prstGeom>
          <a:noFill/>
          <a:ln w="76200">
            <a:solidFill>
              <a:srgbClr val="FFFF00"/>
            </a:solidFill>
            <a:miter lim="800000"/>
            <a:headEnd/>
            <a:tailEnd/>
          </a:ln>
        </p:spPr>
      </p:pic>
      <p:pic>
        <p:nvPicPr>
          <p:cNvPr id="177160" name="Picture 4" descr="E:\ATAC\SICUREZZA\figure\women_live_longer_16.jpg"/>
          <p:cNvPicPr>
            <a:picLocks noChangeAspect="1" noChangeArrowheads="1"/>
          </p:cNvPicPr>
          <p:nvPr/>
        </p:nvPicPr>
        <p:blipFill>
          <a:blip r:embed="rId5" cstate="print"/>
          <a:srcRect/>
          <a:stretch>
            <a:fillRect/>
          </a:stretch>
        </p:blipFill>
        <p:spPr bwMode="auto">
          <a:xfrm>
            <a:off x="5337175" y="1063625"/>
            <a:ext cx="2501900" cy="2293938"/>
          </a:xfrm>
          <a:prstGeom prst="rect">
            <a:avLst/>
          </a:prstGeom>
          <a:noFill/>
          <a:ln w="76200">
            <a:solidFill>
              <a:srgbClr val="FFFF00"/>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5EFBEC4D-881B-4A5C-9113-A0FCE79F7E2A}" type="slidenum">
              <a:rPr lang="it-IT"/>
              <a:pPr>
                <a:defRPr/>
              </a:pPr>
              <a:t>32</a:t>
            </a:fld>
            <a:endParaRPr lang="it-IT" dirty="0"/>
          </a:p>
        </p:txBody>
      </p:sp>
      <p:sp>
        <p:nvSpPr>
          <p:cNvPr id="178179" name="Rectangle 5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sp>
        <p:nvSpPr>
          <p:cNvPr id="178180"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pic>
        <p:nvPicPr>
          <p:cNvPr id="178181" name="Picture 2"/>
          <p:cNvPicPr>
            <a:picLocks noChangeAspect="1" noChangeArrowheads="1"/>
          </p:cNvPicPr>
          <p:nvPr/>
        </p:nvPicPr>
        <p:blipFill>
          <a:blip r:embed="rId2" cstate="print"/>
          <a:srcRect l="19043" t="17276" r="19434" b="18700"/>
          <a:stretch>
            <a:fillRect/>
          </a:stretch>
        </p:blipFill>
        <p:spPr bwMode="auto">
          <a:xfrm>
            <a:off x="1666875" y="1106488"/>
            <a:ext cx="6619875" cy="4965700"/>
          </a:xfrm>
          <a:prstGeom prst="rect">
            <a:avLst/>
          </a:prstGeom>
          <a:noFill/>
          <a:ln w="76200">
            <a:solidFill>
              <a:srgbClr val="FFFF00"/>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29DF79A8-D4F0-4934-9615-7FD8B7887E03}" type="slidenum">
              <a:rPr lang="it-IT"/>
              <a:pPr>
                <a:defRPr/>
              </a:pPr>
              <a:t>33</a:t>
            </a:fld>
            <a:endParaRPr lang="it-IT" dirty="0"/>
          </a:p>
        </p:txBody>
      </p:sp>
      <p:sp>
        <p:nvSpPr>
          <p:cNvPr id="179203" name="Rectangle 5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sp>
        <p:nvSpPr>
          <p:cNvPr id="179204" name="Rectangle 5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it-IT" altLang="it-IT">
              <a:solidFill>
                <a:srgbClr val="000000"/>
              </a:solidFill>
              <a:latin typeface="Gill Sans MT" pitchFamily="34" charset="0"/>
              <a:cs typeface="Arial" pitchFamily="34" charset="0"/>
            </a:endParaRPr>
          </a:p>
        </p:txBody>
      </p:sp>
      <p:pic>
        <p:nvPicPr>
          <p:cNvPr id="179205" name="Picture 2"/>
          <p:cNvPicPr>
            <a:picLocks noChangeAspect="1" noChangeArrowheads="1"/>
          </p:cNvPicPr>
          <p:nvPr/>
        </p:nvPicPr>
        <p:blipFill>
          <a:blip r:embed="rId2" cstate="print"/>
          <a:srcRect l="18311" t="20325" r="16504" b="15649"/>
          <a:stretch>
            <a:fillRect/>
          </a:stretch>
        </p:blipFill>
        <p:spPr bwMode="auto">
          <a:xfrm>
            <a:off x="5357813" y="1071563"/>
            <a:ext cx="3500437" cy="2478087"/>
          </a:xfrm>
          <a:prstGeom prst="rect">
            <a:avLst/>
          </a:prstGeom>
          <a:noFill/>
          <a:ln w="76200">
            <a:solidFill>
              <a:srgbClr val="FFFF00"/>
            </a:solidFill>
            <a:miter lim="800000"/>
            <a:headEnd/>
            <a:tailEnd/>
          </a:ln>
        </p:spPr>
      </p:pic>
      <p:pic>
        <p:nvPicPr>
          <p:cNvPr id="179206" name="Picture 3"/>
          <p:cNvPicPr>
            <a:picLocks noChangeAspect="1" noChangeArrowheads="1"/>
          </p:cNvPicPr>
          <p:nvPr/>
        </p:nvPicPr>
        <p:blipFill>
          <a:blip r:embed="rId3" cstate="print"/>
          <a:srcRect l="28027" t="17479" r="29492" b="13414"/>
          <a:stretch>
            <a:fillRect/>
          </a:stretch>
        </p:blipFill>
        <p:spPr bwMode="auto">
          <a:xfrm>
            <a:off x="1214438" y="1071563"/>
            <a:ext cx="4021137" cy="5143500"/>
          </a:xfrm>
          <a:prstGeom prst="rect">
            <a:avLst/>
          </a:prstGeom>
          <a:noFill/>
          <a:ln w="76200">
            <a:solidFill>
              <a:srgbClr val="FFFF00"/>
            </a:solidFill>
            <a:miter lim="800000"/>
            <a:headEnd/>
            <a:tailEnd/>
          </a:ln>
        </p:spPr>
      </p:pic>
      <p:pic>
        <p:nvPicPr>
          <p:cNvPr id="179207" name="Picture 4"/>
          <p:cNvPicPr>
            <a:picLocks noChangeAspect="1" noChangeArrowheads="1"/>
          </p:cNvPicPr>
          <p:nvPr/>
        </p:nvPicPr>
        <p:blipFill>
          <a:blip r:embed="rId4" cstate="print"/>
          <a:srcRect l="18506" t="16463" r="16309" b="16463"/>
          <a:stretch>
            <a:fillRect/>
          </a:stretch>
        </p:blipFill>
        <p:spPr bwMode="auto">
          <a:xfrm>
            <a:off x="5357813" y="3643313"/>
            <a:ext cx="3500437" cy="2595562"/>
          </a:xfrm>
          <a:prstGeom prst="rect">
            <a:avLst/>
          </a:prstGeom>
          <a:noFill/>
          <a:ln w="76200">
            <a:solidFill>
              <a:srgbClr val="FFFF00"/>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SafetyOfficer06[1]"/>
          <p:cNvPicPr>
            <a:picLocks noChangeAspect="1" noChangeArrowheads="1"/>
          </p:cNvPicPr>
          <p:nvPr/>
        </p:nvPicPr>
        <p:blipFill>
          <a:blip r:embed="rId3" cstate="print"/>
          <a:srcRect/>
          <a:stretch>
            <a:fillRect/>
          </a:stretch>
        </p:blipFill>
        <p:spPr bwMode="auto">
          <a:xfrm>
            <a:off x="228600" y="304800"/>
            <a:ext cx="8782050" cy="578485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D:\aroby\Immagini\Legge626_2.jpg"/>
          <p:cNvPicPr>
            <a:picLocks noChangeAspect="1" noChangeArrowheads="1"/>
          </p:cNvPicPr>
          <p:nvPr/>
        </p:nvPicPr>
        <p:blipFill>
          <a:blip r:embed="rId2" cstate="print"/>
          <a:srcRect/>
          <a:stretch>
            <a:fillRect/>
          </a:stretch>
        </p:blipFill>
        <p:spPr bwMode="auto">
          <a:xfrm>
            <a:off x="1428750" y="850900"/>
            <a:ext cx="6286500" cy="515620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Text Box 3"/>
          <p:cNvSpPr txBox="1">
            <a:spLocks noChangeArrowheads="1"/>
          </p:cNvSpPr>
          <p:nvPr/>
        </p:nvSpPr>
        <p:spPr bwMode="auto">
          <a:xfrm>
            <a:off x="990600" y="2286000"/>
            <a:ext cx="7315200" cy="1917700"/>
          </a:xfrm>
          <a:prstGeom prst="rect">
            <a:avLst/>
          </a:prstGeom>
          <a:noFill/>
          <a:ln w="9525">
            <a:noFill/>
            <a:miter lim="800000"/>
            <a:headEnd/>
            <a:tailEnd/>
          </a:ln>
        </p:spPr>
        <p:txBody>
          <a:bodyPr>
            <a:spAutoFit/>
          </a:bodyPr>
          <a:lstStyle/>
          <a:p>
            <a:pPr algn="ctr">
              <a:spcBef>
                <a:spcPct val="50000"/>
              </a:spcBef>
            </a:pPr>
            <a:r>
              <a:rPr lang="it-IT" altLang="it-IT" sz="2400">
                <a:solidFill>
                  <a:srgbClr val="FFFFFF"/>
                </a:solidFill>
                <a:latin typeface="Times New Roman" pitchFamily="18" charset="0"/>
                <a:cs typeface="Arial" pitchFamily="34" charset="0"/>
              </a:rPr>
              <a:t>Sono Equipaggiamenti, Attrezzature, Sistemi o Accessori e Complementi che hanno lo scopo di eliminare o, qualora ciò non fosse possibile, limitare al minimo indispensabile le probabilità di infortunio alla persona o alle specifiche parti del corpo per le quali sono stati studiati.</a:t>
            </a:r>
          </a:p>
        </p:txBody>
      </p:sp>
      <p:sp>
        <p:nvSpPr>
          <p:cNvPr id="182275" name="Rectangle 4"/>
          <p:cNvSpPr>
            <a:spLocks noChangeArrowheads="1"/>
          </p:cNvSpPr>
          <p:nvPr/>
        </p:nvSpPr>
        <p:spPr bwMode="auto">
          <a:xfrm>
            <a:off x="609600" y="1143000"/>
            <a:ext cx="7848600" cy="838200"/>
          </a:xfrm>
          <a:prstGeom prst="rect">
            <a:avLst/>
          </a:prstGeom>
          <a:solidFill>
            <a:srgbClr val="FFCC00"/>
          </a:solidFill>
          <a:ln w="9525">
            <a:solidFill>
              <a:schemeClr val="tx1"/>
            </a:solidFill>
            <a:miter lim="800000"/>
            <a:headEnd/>
            <a:tailEnd/>
          </a:ln>
        </p:spPr>
        <p:txBody>
          <a:bodyPr wrap="none" anchor="ctr"/>
          <a:lstStyle/>
          <a:p>
            <a:pPr algn="ctr"/>
            <a:r>
              <a:rPr lang="it-IT" altLang="it-IT" sz="2400" b="1">
                <a:solidFill>
                  <a:srgbClr val="002060"/>
                </a:solidFill>
                <a:latin typeface="Times New Roman" pitchFamily="18" charset="0"/>
                <a:cs typeface="Arial" pitchFamily="34" charset="0"/>
              </a:rPr>
              <a:t>D.LGS. 4.12.1992 N. 475</a:t>
            </a:r>
          </a:p>
          <a:p>
            <a:pPr algn="ctr"/>
            <a:r>
              <a:rPr lang="it-IT" altLang="it-IT" sz="2400" b="1">
                <a:solidFill>
                  <a:srgbClr val="002060"/>
                </a:solidFill>
                <a:latin typeface="Times New Roman" pitchFamily="18" charset="0"/>
                <a:cs typeface="Arial" pitchFamily="34" charset="0"/>
              </a:rPr>
              <a:t>“REQUISITI ESSENZIALI DI SALUTE E SICUREZZA</a:t>
            </a:r>
            <a:r>
              <a:rPr lang="it-IT" altLang="it-IT" sz="2400" b="1">
                <a:solidFill>
                  <a:srgbClr val="FFFFFF"/>
                </a:solidFill>
                <a:latin typeface="Times New Roman" pitchFamily="18" charset="0"/>
                <a:cs typeface="Arial" pitchFamily="34" charset="0"/>
              </a:rPr>
              <a:t>”</a:t>
            </a:r>
            <a:r>
              <a:rPr lang="it-IT" altLang="it-IT" sz="2400">
                <a:solidFill>
                  <a:srgbClr val="FFFFFF"/>
                </a:solidFill>
                <a:latin typeface="Times New Roman" pitchFamily="18" charset="0"/>
                <a:cs typeface="Arial" pitchFamily="34" charset="0"/>
              </a:rPr>
              <a:t>  </a:t>
            </a:r>
          </a:p>
        </p:txBody>
      </p:sp>
      <p:sp>
        <p:nvSpPr>
          <p:cNvPr id="182276" name="Text Box 5"/>
          <p:cNvSpPr txBox="1">
            <a:spLocks noChangeArrowheads="1"/>
          </p:cNvSpPr>
          <p:nvPr/>
        </p:nvSpPr>
        <p:spPr bwMode="auto">
          <a:xfrm>
            <a:off x="914400" y="4648200"/>
            <a:ext cx="7391400" cy="1187450"/>
          </a:xfrm>
          <a:prstGeom prst="rect">
            <a:avLst/>
          </a:prstGeom>
          <a:noFill/>
          <a:ln w="9525">
            <a:noFill/>
            <a:miter lim="800000"/>
            <a:headEnd/>
            <a:tailEnd/>
          </a:ln>
        </p:spPr>
        <p:txBody>
          <a:bodyPr>
            <a:spAutoFit/>
          </a:bodyPr>
          <a:lstStyle/>
          <a:p>
            <a:pPr algn="ctr">
              <a:spcBef>
                <a:spcPct val="50000"/>
              </a:spcBef>
            </a:pPr>
            <a:r>
              <a:rPr lang="it-IT" altLang="it-IT" sz="2400">
                <a:solidFill>
                  <a:srgbClr val="FFFFFF"/>
                </a:solidFill>
                <a:latin typeface="Times New Roman" pitchFamily="18" charset="0"/>
                <a:cs typeface="Arial" pitchFamily="34" charset="0"/>
              </a:rPr>
              <a:t>Quando può rendersi necessario l’uso contemporaneo  di più D.P.I., si dovrà accertare la compatibilità tra i diversi dispositivi adottati </a:t>
            </a:r>
          </a:p>
        </p:txBody>
      </p:sp>
      <p:sp>
        <p:nvSpPr>
          <p:cNvPr id="182277" name="Rectangle 6"/>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it-IT" altLang="it-IT" sz="3200" b="1">
                <a:solidFill>
                  <a:srgbClr val="FDF69C"/>
                </a:solidFill>
                <a:latin typeface="Garamond" pitchFamily="18" charset="0"/>
                <a:cs typeface="Arial" pitchFamily="34" charset="0"/>
              </a:rPr>
              <a:t>I Dispositivi di Protezione Individuale DPI</a:t>
            </a:r>
          </a:p>
        </p:txBody>
      </p:sp>
      <p:sp>
        <p:nvSpPr>
          <p:cNvPr id="182278"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Times New Roman" pitchFamily="18" charset="0"/>
              </a:rPr>
              <a:t>Prof.Cons.Giuseppe Croce</a:t>
            </a:r>
          </a:p>
        </p:txBody>
      </p:sp>
      <p:sp>
        <p:nvSpPr>
          <p:cNvPr id="182279" name="Segnaposto numero diapositiva 2"/>
          <p:cNvSpPr>
            <a:spLocks noGrp="1"/>
          </p:cNvSpPr>
          <p:nvPr>
            <p:ph type="sldNum" sz="quarter" idx="12"/>
          </p:nvPr>
        </p:nvSpPr>
        <p:spPr bwMode="auto">
          <a:noFill/>
          <a:ln>
            <a:miter lim="800000"/>
            <a:headEnd/>
            <a:tailEnd/>
          </a:ln>
        </p:spPr>
        <p:txBody>
          <a:bodyPr/>
          <a:lstStyle/>
          <a:p>
            <a:fld id="{0BCD2747-61B7-4B67-9ED7-2DF215B5B94B}" type="slidenum">
              <a:rPr lang="it-IT" altLang="it-IT" smtClean="0">
                <a:cs typeface="Arial" pitchFamily="34" charset="0"/>
              </a:rPr>
              <a:pPr/>
              <a:t>36</a:t>
            </a:fld>
            <a:endParaRPr lang="it-IT" altLang="it-IT" smtClean="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Text Box 3"/>
          <p:cNvSpPr txBox="1">
            <a:spLocks noChangeArrowheads="1"/>
          </p:cNvSpPr>
          <p:nvPr/>
        </p:nvSpPr>
        <p:spPr bwMode="auto">
          <a:xfrm>
            <a:off x="1619250" y="1557338"/>
            <a:ext cx="6019800" cy="519112"/>
          </a:xfrm>
          <a:prstGeom prst="rect">
            <a:avLst/>
          </a:prstGeom>
          <a:noFill/>
          <a:ln w="9525">
            <a:noFill/>
            <a:miter lim="800000"/>
            <a:headEnd/>
            <a:tailEnd/>
          </a:ln>
        </p:spPr>
        <p:txBody>
          <a:bodyPr>
            <a:spAutoFit/>
          </a:bodyPr>
          <a:lstStyle/>
          <a:p>
            <a:pPr algn="ctr">
              <a:spcBef>
                <a:spcPct val="50000"/>
              </a:spcBef>
            </a:pPr>
            <a:r>
              <a:rPr lang="it-IT" altLang="it-IT" sz="2800" b="1">
                <a:solidFill>
                  <a:srgbClr val="FFFFFF"/>
                </a:solidFill>
                <a:latin typeface="Garamond" pitchFamily="18" charset="0"/>
                <a:cs typeface="Arial" pitchFamily="34" charset="0"/>
              </a:rPr>
              <a:t>D. Lgs 81/08 Titolo V</a:t>
            </a:r>
          </a:p>
        </p:txBody>
      </p:sp>
      <p:sp>
        <p:nvSpPr>
          <p:cNvPr id="183299" name="Rectangle 4"/>
          <p:cNvSpPr>
            <a:spLocks noChangeArrowheads="1"/>
          </p:cNvSpPr>
          <p:nvPr/>
        </p:nvSpPr>
        <p:spPr bwMode="auto">
          <a:xfrm>
            <a:off x="381000" y="2286000"/>
            <a:ext cx="3124200" cy="1524000"/>
          </a:xfrm>
          <a:prstGeom prst="rect">
            <a:avLst/>
          </a:prstGeom>
          <a:solidFill>
            <a:srgbClr val="FFFF00"/>
          </a:solidFill>
          <a:ln w="9525">
            <a:solidFill>
              <a:schemeClr val="tx1"/>
            </a:solidFill>
            <a:miter lim="800000"/>
            <a:headEnd/>
            <a:tailEnd/>
          </a:ln>
        </p:spPr>
        <p:txBody>
          <a:bodyPr wrap="none" anchor="ctr"/>
          <a:lstStyle/>
          <a:p>
            <a:pPr algn="ctr"/>
            <a:r>
              <a:rPr lang="it-IT" altLang="it-IT" sz="2400">
                <a:solidFill>
                  <a:srgbClr val="0070C0"/>
                </a:solidFill>
                <a:latin typeface="Times New Roman" pitchFamily="18" charset="0"/>
                <a:cs typeface="Arial" pitchFamily="34" charset="0"/>
              </a:rPr>
              <a:t>Riferita ad un oggetto </a:t>
            </a:r>
          </a:p>
          <a:p>
            <a:pPr algn="ctr"/>
            <a:r>
              <a:rPr lang="it-IT" altLang="it-IT" sz="2400">
                <a:solidFill>
                  <a:srgbClr val="0070C0"/>
                </a:solidFill>
                <a:latin typeface="Times New Roman" pitchFamily="18" charset="0"/>
                <a:cs typeface="Arial" pitchFamily="34" charset="0"/>
              </a:rPr>
              <a:t>Forniscono una indicazione</a:t>
            </a:r>
          </a:p>
          <a:p>
            <a:pPr algn="ctr"/>
            <a:r>
              <a:rPr lang="it-IT" altLang="it-IT" sz="2400">
                <a:solidFill>
                  <a:srgbClr val="0070C0"/>
                </a:solidFill>
                <a:latin typeface="Times New Roman" pitchFamily="18" charset="0"/>
                <a:cs typeface="Arial" pitchFamily="34" charset="0"/>
              </a:rPr>
              <a:t>o una prescrizione</a:t>
            </a:r>
          </a:p>
          <a:p>
            <a:pPr algn="ctr"/>
            <a:r>
              <a:rPr lang="it-IT" altLang="it-IT" sz="2400">
                <a:solidFill>
                  <a:srgbClr val="0070C0"/>
                </a:solidFill>
                <a:latin typeface="Times New Roman" pitchFamily="18" charset="0"/>
                <a:cs typeface="Arial" pitchFamily="34" charset="0"/>
              </a:rPr>
              <a:t>concernente la sicurezza</a:t>
            </a:r>
          </a:p>
        </p:txBody>
      </p:sp>
      <p:sp>
        <p:nvSpPr>
          <p:cNvPr id="183300" name="Rectangle 5"/>
          <p:cNvSpPr>
            <a:spLocks noChangeArrowheads="1"/>
          </p:cNvSpPr>
          <p:nvPr/>
        </p:nvSpPr>
        <p:spPr bwMode="auto">
          <a:xfrm>
            <a:off x="5715000" y="2286000"/>
            <a:ext cx="3048000" cy="1524000"/>
          </a:xfrm>
          <a:prstGeom prst="rect">
            <a:avLst/>
          </a:prstGeom>
          <a:solidFill>
            <a:srgbClr val="FFFF00"/>
          </a:solidFill>
          <a:ln w="9525">
            <a:solidFill>
              <a:schemeClr val="tx1"/>
            </a:solidFill>
            <a:miter lim="800000"/>
            <a:headEnd/>
            <a:tailEnd/>
          </a:ln>
        </p:spPr>
        <p:txBody>
          <a:bodyPr wrap="none" anchor="ctr"/>
          <a:lstStyle/>
          <a:p>
            <a:pPr algn="ctr"/>
            <a:r>
              <a:rPr lang="it-IT" altLang="it-IT" sz="2400">
                <a:solidFill>
                  <a:srgbClr val="0070C0"/>
                </a:solidFill>
                <a:latin typeface="Times New Roman" pitchFamily="18" charset="0"/>
                <a:cs typeface="Arial" pitchFamily="34" charset="0"/>
              </a:rPr>
              <a:t>Utilizzando, a seconda </a:t>
            </a:r>
          </a:p>
          <a:p>
            <a:pPr algn="ctr"/>
            <a:r>
              <a:rPr lang="it-IT" altLang="it-IT" sz="2400">
                <a:solidFill>
                  <a:srgbClr val="0070C0"/>
                </a:solidFill>
                <a:latin typeface="Times New Roman" pitchFamily="18" charset="0"/>
                <a:cs typeface="Arial" pitchFamily="34" charset="0"/>
              </a:rPr>
              <a:t>dei casi, un cartello, un</a:t>
            </a:r>
          </a:p>
          <a:p>
            <a:pPr algn="ctr"/>
            <a:r>
              <a:rPr lang="it-IT" altLang="it-IT" sz="2400">
                <a:solidFill>
                  <a:srgbClr val="0070C0"/>
                </a:solidFill>
                <a:latin typeface="Times New Roman" pitchFamily="18" charset="0"/>
                <a:cs typeface="Arial" pitchFamily="34" charset="0"/>
              </a:rPr>
              <a:t>colore, un segnale </a:t>
            </a:r>
          </a:p>
          <a:p>
            <a:pPr algn="ctr"/>
            <a:r>
              <a:rPr lang="it-IT" altLang="it-IT" sz="2400">
                <a:solidFill>
                  <a:srgbClr val="0070C0"/>
                </a:solidFill>
                <a:latin typeface="Times New Roman" pitchFamily="18" charset="0"/>
                <a:cs typeface="Arial" pitchFamily="34" charset="0"/>
              </a:rPr>
              <a:t>luminoso o acustico   </a:t>
            </a:r>
          </a:p>
        </p:txBody>
      </p:sp>
      <p:sp>
        <p:nvSpPr>
          <p:cNvPr id="183301" name="AutoShape 6"/>
          <p:cNvSpPr>
            <a:spLocks noChangeArrowheads="1"/>
          </p:cNvSpPr>
          <p:nvPr/>
        </p:nvSpPr>
        <p:spPr bwMode="auto">
          <a:xfrm>
            <a:off x="4191000" y="2819400"/>
            <a:ext cx="914400" cy="457200"/>
          </a:xfrm>
          <a:prstGeom prst="rightArrow">
            <a:avLst>
              <a:gd name="adj1" fmla="val 50000"/>
              <a:gd name="adj2" fmla="val 50000"/>
            </a:avLst>
          </a:prstGeom>
          <a:solidFill>
            <a:srgbClr val="33CCFF"/>
          </a:solidFill>
          <a:ln w="9525">
            <a:solidFill>
              <a:schemeClr val="tx1"/>
            </a:solidFill>
            <a:miter lim="800000"/>
            <a:headEnd/>
            <a:tailEnd/>
          </a:ln>
        </p:spPr>
        <p:txBody>
          <a:bodyPr wrap="none" anchor="ctr"/>
          <a:lstStyle/>
          <a:p>
            <a:endParaRPr lang="it-IT" altLang="it-IT">
              <a:solidFill>
                <a:srgbClr val="FFFFFF"/>
              </a:solidFill>
              <a:cs typeface="Arial" pitchFamily="34" charset="0"/>
            </a:endParaRPr>
          </a:p>
        </p:txBody>
      </p:sp>
      <p:sp>
        <p:nvSpPr>
          <p:cNvPr id="183302" name="Rectangle 7"/>
          <p:cNvSpPr>
            <a:spLocks noChangeArrowheads="1"/>
          </p:cNvSpPr>
          <p:nvPr/>
        </p:nvSpPr>
        <p:spPr bwMode="auto">
          <a:xfrm>
            <a:off x="304800" y="4038600"/>
            <a:ext cx="4343400" cy="2819400"/>
          </a:xfrm>
          <a:prstGeom prst="rect">
            <a:avLst/>
          </a:prstGeom>
          <a:solidFill>
            <a:schemeClr val="accent1"/>
          </a:solidFill>
          <a:ln w="9525">
            <a:solidFill>
              <a:schemeClr val="tx1"/>
            </a:solidFill>
            <a:miter lim="800000"/>
            <a:headEnd/>
            <a:tailEnd/>
          </a:ln>
        </p:spPr>
        <p:txBody>
          <a:bodyPr wrap="none" anchor="ctr"/>
          <a:lstStyle/>
          <a:p>
            <a:pPr algn="ctr"/>
            <a:r>
              <a:rPr lang="it-IT" altLang="it-IT" sz="2400">
                <a:solidFill>
                  <a:srgbClr val="FFFFFF"/>
                </a:solidFill>
                <a:latin typeface="Times New Roman" pitchFamily="18" charset="0"/>
                <a:cs typeface="Arial" pitchFamily="34" charset="0"/>
              </a:rPr>
              <a:t>Vengono utilizzati quando ci sono</a:t>
            </a:r>
          </a:p>
          <a:p>
            <a:pPr algn="ctr"/>
            <a:r>
              <a:rPr lang="it-IT" altLang="it-IT" sz="2400">
                <a:solidFill>
                  <a:srgbClr val="FFFFFF"/>
                </a:solidFill>
                <a:latin typeface="Times New Roman" pitchFamily="18" charset="0"/>
                <a:cs typeface="Arial" pitchFamily="34" charset="0"/>
              </a:rPr>
              <a:t> rischi che non possono essere </a:t>
            </a:r>
          </a:p>
          <a:p>
            <a:pPr algn="ctr"/>
            <a:r>
              <a:rPr lang="it-IT" altLang="it-IT" sz="2400">
                <a:solidFill>
                  <a:srgbClr val="FFFFFF"/>
                </a:solidFill>
                <a:latin typeface="Times New Roman" pitchFamily="18" charset="0"/>
                <a:cs typeface="Arial" pitchFamily="34" charset="0"/>
              </a:rPr>
              <a:t>evitati o sufficientemente limitati</a:t>
            </a:r>
          </a:p>
          <a:p>
            <a:pPr algn="ctr"/>
            <a:r>
              <a:rPr lang="it-IT" altLang="it-IT" sz="2400">
                <a:solidFill>
                  <a:srgbClr val="FFFFFF"/>
                </a:solidFill>
                <a:latin typeface="Times New Roman" pitchFamily="18" charset="0"/>
                <a:cs typeface="Arial" pitchFamily="34" charset="0"/>
              </a:rPr>
              <a:t> con misure,  metodi o sistemi</a:t>
            </a:r>
          </a:p>
          <a:p>
            <a:pPr algn="ctr"/>
            <a:r>
              <a:rPr lang="it-IT" altLang="it-IT" sz="2400">
                <a:solidFill>
                  <a:srgbClr val="FFFFFF"/>
                </a:solidFill>
                <a:latin typeface="Times New Roman" pitchFamily="18" charset="0"/>
                <a:cs typeface="Arial" pitchFamily="34" charset="0"/>
              </a:rPr>
              <a:t> di organizzazione del lavoro,</a:t>
            </a:r>
          </a:p>
          <a:p>
            <a:pPr algn="ctr"/>
            <a:r>
              <a:rPr lang="it-IT" altLang="it-IT" sz="2400">
                <a:solidFill>
                  <a:srgbClr val="FFFFFF"/>
                </a:solidFill>
                <a:latin typeface="Times New Roman" pitchFamily="18" charset="0"/>
                <a:cs typeface="Arial" pitchFamily="34" charset="0"/>
              </a:rPr>
              <a:t> o con mezzi tecnici di </a:t>
            </a:r>
          </a:p>
          <a:p>
            <a:pPr algn="ctr"/>
            <a:r>
              <a:rPr lang="it-IT" altLang="it-IT" sz="2400">
                <a:solidFill>
                  <a:srgbClr val="FFFFFF"/>
                </a:solidFill>
                <a:latin typeface="Times New Roman" pitchFamily="18" charset="0"/>
                <a:cs typeface="Arial" pitchFamily="34" charset="0"/>
              </a:rPr>
              <a:t>Protezione collettiva </a:t>
            </a:r>
          </a:p>
        </p:txBody>
      </p:sp>
      <p:sp>
        <p:nvSpPr>
          <p:cNvPr id="183303" name="AutoShape 8"/>
          <p:cNvSpPr>
            <a:spLocks noChangeArrowheads="1"/>
          </p:cNvSpPr>
          <p:nvPr/>
        </p:nvSpPr>
        <p:spPr bwMode="auto">
          <a:xfrm rot="-1710583">
            <a:off x="4567238" y="3762375"/>
            <a:ext cx="982662" cy="541338"/>
          </a:xfrm>
          <a:prstGeom prst="leftArrow">
            <a:avLst>
              <a:gd name="adj1" fmla="val 50000"/>
              <a:gd name="adj2" fmla="val 45381"/>
            </a:avLst>
          </a:prstGeom>
          <a:solidFill>
            <a:srgbClr val="33CCFF"/>
          </a:solidFill>
          <a:ln w="9525">
            <a:solidFill>
              <a:schemeClr val="tx1"/>
            </a:solidFill>
            <a:miter lim="800000"/>
            <a:headEnd/>
            <a:tailEnd/>
          </a:ln>
        </p:spPr>
        <p:txBody>
          <a:bodyPr wrap="none" anchor="ctr"/>
          <a:lstStyle/>
          <a:p>
            <a:endParaRPr lang="it-IT" altLang="it-IT">
              <a:solidFill>
                <a:srgbClr val="FFFFFF"/>
              </a:solidFill>
              <a:cs typeface="Arial" pitchFamily="34" charset="0"/>
            </a:endParaRPr>
          </a:p>
        </p:txBody>
      </p:sp>
      <p:sp>
        <p:nvSpPr>
          <p:cNvPr id="183304" name="AutoShape 9"/>
          <p:cNvSpPr>
            <a:spLocks noChangeArrowheads="1"/>
          </p:cNvSpPr>
          <p:nvPr/>
        </p:nvSpPr>
        <p:spPr bwMode="auto">
          <a:xfrm>
            <a:off x="4572000" y="4876800"/>
            <a:ext cx="914400" cy="457200"/>
          </a:xfrm>
          <a:prstGeom prst="rightArrow">
            <a:avLst>
              <a:gd name="adj1" fmla="val 50000"/>
              <a:gd name="adj2" fmla="val 50000"/>
            </a:avLst>
          </a:prstGeom>
          <a:solidFill>
            <a:srgbClr val="33CCFF"/>
          </a:solidFill>
          <a:ln w="9525">
            <a:solidFill>
              <a:schemeClr val="tx1"/>
            </a:solidFill>
            <a:miter lim="800000"/>
            <a:headEnd/>
            <a:tailEnd/>
          </a:ln>
        </p:spPr>
        <p:txBody>
          <a:bodyPr wrap="none" anchor="ctr"/>
          <a:lstStyle/>
          <a:p>
            <a:endParaRPr lang="it-IT" altLang="it-IT">
              <a:solidFill>
                <a:srgbClr val="FFFFFF"/>
              </a:solidFill>
              <a:cs typeface="Arial" pitchFamily="34" charset="0"/>
            </a:endParaRPr>
          </a:p>
        </p:txBody>
      </p:sp>
      <p:sp>
        <p:nvSpPr>
          <p:cNvPr id="183305" name="Rectangle 10"/>
          <p:cNvSpPr>
            <a:spLocks noChangeArrowheads="1"/>
          </p:cNvSpPr>
          <p:nvPr/>
        </p:nvSpPr>
        <p:spPr bwMode="auto">
          <a:xfrm>
            <a:off x="5486400" y="4114800"/>
            <a:ext cx="3352800" cy="2743200"/>
          </a:xfrm>
          <a:prstGeom prst="rect">
            <a:avLst/>
          </a:prstGeom>
          <a:solidFill>
            <a:schemeClr val="accent1"/>
          </a:solidFill>
          <a:ln w="9525">
            <a:solidFill>
              <a:schemeClr val="tx1"/>
            </a:solidFill>
            <a:miter lim="800000"/>
            <a:headEnd/>
            <a:tailEnd/>
          </a:ln>
        </p:spPr>
        <p:txBody>
          <a:bodyPr wrap="none" anchor="ctr"/>
          <a:lstStyle/>
          <a:p>
            <a:pPr algn="ctr"/>
            <a:r>
              <a:rPr lang="it-IT" altLang="it-IT" sz="2400">
                <a:solidFill>
                  <a:srgbClr val="FFFFFF"/>
                </a:solidFill>
                <a:latin typeface="Times New Roman" pitchFamily="18" charset="0"/>
                <a:cs typeface="Arial" pitchFamily="34" charset="0"/>
              </a:rPr>
              <a:t>Il </a:t>
            </a:r>
            <a:r>
              <a:rPr lang="it-IT" altLang="it-IT" sz="2400" b="1">
                <a:solidFill>
                  <a:srgbClr val="FFFFFF"/>
                </a:solidFill>
                <a:latin typeface="Times New Roman" pitchFamily="18" charset="0"/>
                <a:cs typeface="Arial" pitchFamily="34" charset="0"/>
              </a:rPr>
              <a:t>DATORE </a:t>
            </a:r>
            <a:r>
              <a:rPr lang="it-IT" altLang="it-IT" sz="2400">
                <a:solidFill>
                  <a:srgbClr val="FFFFFF"/>
                </a:solidFill>
                <a:latin typeface="Times New Roman" pitchFamily="18" charset="0"/>
                <a:cs typeface="Arial" pitchFamily="34" charset="0"/>
              </a:rPr>
              <a:t>deve:</a:t>
            </a:r>
          </a:p>
          <a:p>
            <a:pPr algn="ctr"/>
            <a:r>
              <a:rPr lang="it-IT" altLang="it-IT" sz="2400">
                <a:solidFill>
                  <a:srgbClr val="FFFFFF"/>
                </a:solidFill>
                <a:latin typeface="Times New Roman" pitchFamily="18" charset="0"/>
                <a:cs typeface="Arial" pitchFamily="34" charset="0"/>
              </a:rPr>
              <a:t>informare i  lavoratori e i </a:t>
            </a:r>
          </a:p>
          <a:p>
            <a:pPr algn="ctr"/>
            <a:r>
              <a:rPr lang="it-IT" altLang="it-IT" sz="2400">
                <a:solidFill>
                  <a:srgbClr val="FFFFFF"/>
                </a:solidFill>
                <a:latin typeface="Times New Roman" pitchFamily="18" charset="0"/>
                <a:cs typeface="Arial" pitchFamily="34" charset="0"/>
              </a:rPr>
              <a:t>RLS sulle misure adottate</a:t>
            </a:r>
          </a:p>
          <a:p>
            <a:pPr algn="ctr"/>
            <a:r>
              <a:rPr lang="it-IT" altLang="it-IT" sz="2400">
                <a:solidFill>
                  <a:srgbClr val="FFFFFF"/>
                </a:solidFill>
                <a:latin typeface="Times New Roman" pitchFamily="18" charset="0"/>
                <a:cs typeface="Arial" pitchFamily="34" charset="0"/>
              </a:rPr>
              <a:t>E formarli adeguatamente</a:t>
            </a:r>
          </a:p>
          <a:p>
            <a:pPr algn="ctr"/>
            <a:r>
              <a:rPr lang="it-IT" altLang="it-IT" sz="2400">
                <a:solidFill>
                  <a:srgbClr val="FFFFFF"/>
                </a:solidFill>
                <a:latin typeface="Times New Roman" pitchFamily="18" charset="0"/>
                <a:cs typeface="Times New Roman" pitchFamily="18" charset="0"/>
              </a:rPr>
              <a:t>soprattutto quando questa </a:t>
            </a:r>
          </a:p>
          <a:p>
            <a:pPr algn="ctr"/>
            <a:r>
              <a:rPr lang="it-IT" altLang="it-IT" sz="2400">
                <a:solidFill>
                  <a:srgbClr val="FFFFFF"/>
                </a:solidFill>
                <a:latin typeface="Times New Roman" pitchFamily="18" charset="0"/>
                <a:cs typeface="Times New Roman" pitchFamily="18" charset="0"/>
              </a:rPr>
              <a:t>implica l'uso </a:t>
            </a:r>
          </a:p>
          <a:p>
            <a:pPr algn="ctr"/>
            <a:r>
              <a:rPr lang="it-IT" altLang="it-IT" sz="2400">
                <a:solidFill>
                  <a:srgbClr val="FFFFFF"/>
                </a:solidFill>
                <a:latin typeface="Times New Roman" pitchFamily="18" charset="0"/>
                <a:cs typeface="Times New Roman" pitchFamily="18" charset="0"/>
              </a:rPr>
              <a:t>di gesti o di parole</a:t>
            </a:r>
            <a:r>
              <a:rPr lang="it-IT" altLang="it-IT" sz="2400">
                <a:solidFill>
                  <a:srgbClr val="FFFFFF"/>
                </a:solidFill>
                <a:latin typeface="Times New Roman" pitchFamily="18" charset="0"/>
                <a:cs typeface="Arial" pitchFamily="34" charset="0"/>
              </a:rPr>
              <a:t> </a:t>
            </a:r>
          </a:p>
        </p:txBody>
      </p:sp>
      <p:sp>
        <p:nvSpPr>
          <p:cNvPr id="183306" name="Rectangle 11"/>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a:r>
              <a:rPr lang="it-IT" altLang="it-IT" sz="3200" b="1">
                <a:solidFill>
                  <a:srgbClr val="FCF059"/>
                </a:solidFill>
                <a:latin typeface="Garamond" pitchFamily="18" charset="0"/>
                <a:cs typeface="Arial" pitchFamily="34" charset="0"/>
              </a:rPr>
              <a:t>I Segnali di Sicurezza</a:t>
            </a:r>
          </a:p>
        </p:txBody>
      </p:sp>
      <p:sp>
        <p:nvSpPr>
          <p:cNvPr id="183307"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Times New Roman" pitchFamily="18" charset="0"/>
              </a:rPr>
              <a:t>Prof.Cons.Giuseppe Croce</a:t>
            </a:r>
          </a:p>
        </p:txBody>
      </p:sp>
      <p:sp>
        <p:nvSpPr>
          <p:cNvPr id="183308" name="Segnaposto numero diapositiva 2"/>
          <p:cNvSpPr>
            <a:spLocks noGrp="1"/>
          </p:cNvSpPr>
          <p:nvPr>
            <p:ph type="sldNum" sz="quarter" idx="12"/>
          </p:nvPr>
        </p:nvSpPr>
        <p:spPr bwMode="auto">
          <a:noFill/>
          <a:ln>
            <a:miter lim="800000"/>
            <a:headEnd/>
            <a:tailEnd/>
          </a:ln>
        </p:spPr>
        <p:txBody>
          <a:bodyPr/>
          <a:lstStyle/>
          <a:p>
            <a:fld id="{1E93E6FF-8987-4B29-B02D-A6C18305CB99}" type="slidenum">
              <a:rPr lang="it-IT" altLang="it-IT" smtClean="0">
                <a:cs typeface="Arial" pitchFamily="34" charset="0"/>
              </a:rPr>
              <a:pPr/>
              <a:t>37</a:t>
            </a:fld>
            <a:endParaRPr lang="it-IT" altLang="it-IT" smtClean="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304800" y="1295400"/>
            <a:ext cx="2971800" cy="2133600"/>
          </a:xfrm>
          <a:prstGeom prst="rect">
            <a:avLst/>
          </a:prstGeom>
          <a:solidFill>
            <a:srgbClr val="FF0000"/>
          </a:solidFill>
          <a:ln w="9525">
            <a:solidFill>
              <a:schemeClr val="tx1"/>
            </a:solidFill>
            <a:miter lim="800000"/>
            <a:headEnd/>
            <a:tailEnd/>
          </a:ln>
        </p:spPr>
        <p:txBody>
          <a:bodyPr wrap="none" anchor="ctr"/>
          <a:lstStyle/>
          <a:p>
            <a:pPr algn="ctr"/>
            <a:r>
              <a:rPr lang="it-IT" altLang="it-IT" sz="2400">
                <a:solidFill>
                  <a:srgbClr val="FFFFFF"/>
                </a:solidFill>
                <a:latin typeface="Garamond" pitchFamily="18" charset="0"/>
                <a:cs typeface="Arial" pitchFamily="34" charset="0"/>
              </a:rPr>
              <a:t>Di</a:t>
            </a:r>
          </a:p>
          <a:p>
            <a:pPr algn="ctr"/>
            <a:r>
              <a:rPr lang="it-IT" altLang="it-IT" sz="2400">
                <a:solidFill>
                  <a:srgbClr val="FFFFFF"/>
                </a:solidFill>
                <a:latin typeface="Garamond" pitchFamily="18" charset="0"/>
                <a:cs typeface="Arial" pitchFamily="34" charset="0"/>
              </a:rPr>
              <a:t> </a:t>
            </a:r>
            <a:r>
              <a:rPr lang="it-IT" altLang="it-IT" sz="2800" b="1">
                <a:solidFill>
                  <a:srgbClr val="FFFFFF"/>
                </a:solidFill>
                <a:latin typeface="Garamond" pitchFamily="18" charset="0"/>
                <a:cs typeface="Arial" pitchFamily="34" charset="0"/>
              </a:rPr>
              <a:t>DIVIETO</a:t>
            </a:r>
          </a:p>
          <a:p>
            <a:pPr algn="ctr"/>
            <a:r>
              <a:rPr lang="it-IT" altLang="it-IT" sz="2400" b="1">
                <a:solidFill>
                  <a:srgbClr val="FFFFFF"/>
                </a:solidFill>
                <a:latin typeface="Garamond" pitchFamily="18" charset="0"/>
                <a:cs typeface="Arial" pitchFamily="34" charset="0"/>
              </a:rPr>
              <a:t>segnale che</a:t>
            </a:r>
          </a:p>
          <a:p>
            <a:pPr algn="ctr"/>
            <a:r>
              <a:rPr lang="it-IT" altLang="it-IT" sz="2400" b="1">
                <a:solidFill>
                  <a:srgbClr val="FFFFFF"/>
                </a:solidFill>
                <a:latin typeface="Garamond" pitchFamily="18" charset="0"/>
                <a:cs typeface="Arial" pitchFamily="34" charset="0"/>
              </a:rPr>
              <a:t>vieta un </a:t>
            </a:r>
          </a:p>
          <a:p>
            <a:pPr algn="ctr"/>
            <a:r>
              <a:rPr lang="it-IT" altLang="it-IT" sz="2400" b="1">
                <a:solidFill>
                  <a:srgbClr val="FFFFFF"/>
                </a:solidFill>
                <a:latin typeface="Garamond" pitchFamily="18" charset="0"/>
                <a:cs typeface="Arial" pitchFamily="34" charset="0"/>
              </a:rPr>
              <a:t>comportamento</a:t>
            </a:r>
          </a:p>
        </p:txBody>
      </p:sp>
      <p:sp>
        <p:nvSpPr>
          <p:cNvPr id="184323" name="Rectangle 3"/>
          <p:cNvSpPr>
            <a:spLocks noChangeArrowheads="1"/>
          </p:cNvSpPr>
          <p:nvPr/>
        </p:nvSpPr>
        <p:spPr bwMode="auto">
          <a:xfrm>
            <a:off x="5334000" y="1295400"/>
            <a:ext cx="3048000" cy="2057400"/>
          </a:xfrm>
          <a:prstGeom prst="rect">
            <a:avLst/>
          </a:prstGeom>
          <a:solidFill>
            <a:srgbClr val="FFFF00"/>
          </a:solidFill>
          <a:ln w="9525">
            <a:solidFill>
              <a:schemeClr val="tx1"/>
            </a:solidFill>
            <a:miter lim="800000"/>
            <a:headEnd/>
            <a:tailEnd/>
          </a:ln>
        </p:spPr>
        <p:txBody>
          <a:bodyPr wrap="none" anchor="ctr"/>
          <a:lstStyle/>
          <a:p>
            <a:pPr algn="ctr"/>
            <a:endParaRPr lang="it-IT" altLang="it-IT" sz="2400">
              <a:solidFill>
                <a:srgbClr val="FFFFFF"/>
              </a:solidFill>
              <a:latin typeface="Times New Roman" pitchFamily="18" charset="0"/>
              <a:cs typeface="Arial" pitchFamily="34" charset="0"/>
            </a:endParaRPr>
          </a:p>
          <a:p>
            <a:pPr algn="ctr"/>
            <a:r>
              <a:rPr lang="it-IT" altLang="it-IT" sz="2400" b="1">
                <a:solidFill>
                  <a:srgbClr val="002060"/>
                </a:solidFill>
                <a:latin typeface="Garamond" pitchFamily="18" charset="0"/>
                <a:cs typeface="Arial" pitchFamily="34" charset="0"/>
              </a:rPr>
              <a:t>Di</a:t>
            </a:r>
          </a:p>
          <a:p>
            <a:pPr algn="ctr"/>
            <a:r>
              <a:rPr lang="it-IT" altLang="it-IT" sz="2800" b="1">
                <a:solidFill>
                  <a:srgbClr val="002060"/>
                </a:solidFill>
                <a:latin typeface="Garamond" pitchFamily="18" charset="0"/>
                <a:cs typeface="Arial" pitchFamily="34" charset="0"/>
              </a:rPr>
              <a:t>AVVERTIMENTO</a:t>
            </a:r>
          </a:p>
          <a:p>
            <a:pPr algn="ctr"/>
            <a:r>
              <a:rPr lang="it-IT" altLang="it-IT" sz="2400" b="1">
                <a:solidFill>
                  <a:srgbClr val="002060"/>
                </a:solidFill>
                <a:latin typeface="Garamond" pitchFamily="18" charset="0"/>
                <a:cs typeface="Arial" pitchFamily="34" charset="0"/>
              </a:rPr>
              <a:t>segnale che</a:t>
            </a:r>
          </a:p>
          <a:p>
            <a:pPr algn="ctr"/>
            <a:r>
              <a:rPr lang="it-IT" altLang="it-IT" sz="2400" b="1">
                <a:solidFill>
                  <a:srgbClr val="002060"/>
                </a:solidFill>
                <a:latin typeface="Garamond" pitchFamily="18" charset="0"/>
                <a:cs typeface="Arial" pitchFamily="34" charset="0"/>
              </a:rPr>
              <a:t>avverte di un </a:t>
            </a:r>
          </a:p>
          <a:p>
            <a:pPr algn="ctr"/>
            <a:r>
              <a:rPr lang="it-IT" altLang="it-IT" sz="2400" b="1">
                <a:solidFill>
                  <a:srgbClr val="002060"/>
                </a:solidFill>
                <a:latin typeface="Garamond" pitchFamily="18" charset="0"/>
                <a:cs typeface="Arial" pitchFamily="34" charset="0"/>
              </a:rPr>
              <a:t>rischio o pericolo</a:t>
            </a:r>
          </a:p>
          <a:p>
            <a:pPr algn="ctr"/>
            <a:endParaRPr lang="it-IT" altLang="it-IT" sz="2400" b="1">
              <a:solidFill>
                <a:srgbClr val="002060"/>
              </a:solidFill>
              <a:latin typeface="Times New Roman" pitchFamily="18" charset="0"/>
              <a:cs typeface="Arial" pitchFamily="34" charset="0"/>
            </a:endParaRPr>
          </a:p>
        </p:txBody>
      </p:sp>
      <p:sp>
        <p:nvSpPr>
          <p:cNvPr id="184324" name="Rectangle 4"/>
          <p:cNvSpPr>
            <a:spLocks noChangeArrowheads="1"/>
          </p:cNvSpPr>
          <p:nvPr/>
        </p:nvSpPr>
        <p:spPr bwMode="auto">
          <a:xfrm>
            <a:off x="304800" y="3962400"/>
            <a:ext cx="2971800" cy="2286000"/>
          </a:xfrm>
          <a:prstGeom prst="rect">
            <a:avLst/>
          </a:prstGeom>
          <a:solidFill>
            <a:srgbClr val="0066FF"/>
          </a:solidFill>
          <a:ln w="9525">
            <a:solidFill>
              <a:schemeClr val="tx1"/>
            </a:solidFill>
            <a:miter lim="800000"/>
            <a:headEnd/>
            <a:tailEnd/>
          </a:ln>
        </p:spPr>
        <p:txBody>
          <a:bodyPr wrap="none" anchor="ctr"/>
          <a:lstStyle/>
          <a:p>
            <a:pPr algn="ctr"/>
            <a:r>
              <a:rPr lang="it-IT" altLang="it-IT" sz="2400">
                <a:solidFill>
                  <a:srgbClr val="FDF69C"/>
                </a:solidFill>
                <a:latin typeface="Garamond" pitchFamily="18" charset="0"/>
                <a:cs typeface="Arial" pitchFamily="34" charset="0"/>
              </a:rPr>
              <a:t>Di </a:t>
            </a:r>
          </a:p>
          <a:p>
            <a:pPr algn="ctr"/>
            <a:r>
              <a:rPr lang="it-IT" altLang="it-IT" sz="2800" b="1">
                <a:solidFill>
                  <a:srgbClr val="FDF69C"/>
                </a:solidFill>
                <a:latin typeface="Garamond" pitchFamily="18" charset="0"/>
                <a:cs typeface="Arial" pitchFamily="34" charset="0"/>
              </a:rPr>
              <a:t>PRESCRIZIONE</a:t>
            </a:r>
          </a:p>
          <a:p>
            <a:pPr algn="ctr"/>
            <a:r>
              <a:rPr lang="it-IT" altLang="it-IT" sz="2400">
                <a:solidFill>
                  <a:srgbClr val="FDF69C"/>
                </a:solidFill>
                <a:latin typeface="Garamond" pitchFamily="18" charset="0"/>
                <a:cs typeface="Arial" pitchFamily="34" charset="0"/>
              </a:rPr>
              <a:t>segnale che </a:t>
            </a:r>
          </a:p>
          <a:p>
            <a:pPr algn="ctr"/>
            <a:r>
              <a:rPr lang="it-IT" altLang="it-IT" sz="2400">
                <a:solidFill>
                  <a:srgbClr val="FDF69C"/>
                </a:solidFill>
                <a:latin typeface="Garamond" pitchFamily="18" charset="0"/>
                <a:cs typeface="Arial" pitchFamily="34" charset="0"/>
              </a:rPr>
              <a:t>prescrive un </a:t>
            </a:r>
          </a:p>
          <a:p>
            <a:pPr algn="ctr"/>
            <a:r>
              <a:rPr lang="it-IT" altLang="it-IT" sz="2400">
                <a:solidFill>
                  <a:srgbClr val="FDF69C"/>
                </a:solidFill>
                <a:latin typeface="Garamond" pitchFamily="18" charset="0"/>
                <a:cs typeface="Arial" pitchFamily="34" charset="0"/>
              </a:rPr>
              <a:t>comportamento</a:t>
            </a:r>
          </a:p>
        </p:txBody>
      </p:sp>
      <p:sp>
        <p:nvSpPr>
          <p:cNvPr id="184325" name="Rectangle 5"/>
          <p:cNvSpPr>
            <a:spLocks noChangeArrowheads="1"/>
          </p:cNvSpPr>
          <p:nvPr/>
        </p:nvSpPr>
        <p:spPr bwMode="auto">
          <a:xfrm>
            <a:off x="5334000" y="3886200"/>
            <a:ext cx="3124200" cy="2286000"/>
          </a:xfrm>
          <a:prstGeom prst="rect">
            <a:avLst/>
          </a:prstGeom>
          <a:solidFill>
            <a:srgbClr val="00CC00">
              <a:alpha val="94901"/>
            </a:srgbClr>
          </a:solidFill>
          <a:ln w="9525">
            <a:solidFill>
              <a:schemeClr val="tx1"/>
            </a:solidFill>
            <a:miter lim="800000"/>
            <a:headEnd/>
            <a:tailEnd/>
          </a:ln>
        </p:spPr>
        <p:txBody>
          <a:bodyPr wrap="none" anchor="ctr"/>
          <a:lstStyle/>
          <a:p>
            <a:pPr algn="ctr"/>
            <a:r>
              <a:rPr lang="it-IT" altLang="it-IT" sz="2400" b="1">
                <a:solidFill>
                  <a:srgbClr val="000000"/>
                </a:solidFill>
                <a:latin typeface="Garamond" pitchFamily="18" charset="0"/>
                <a:cs typeface="Arial" pitchFamily="34" charset="0"/>
              </a:rPr>
              <a:t>Di</a:t>
            </a:r>
          </a:p>
          <a:p>
            <a:pPr algn="ctr"/>
            <a:r>
              <a:rPr lang="it-IT" altLang="it-IT" sz="2800" b="1">
                <a:solidFill>
                  <a:srgbClr val="000000"/>
                </a:solidFill>
                <a:latin typeface="Garamond" pitchFamily="18" charset="0"/>
                <a:cs typeface="Arial" pitchFamily="34" charset="0"/>
              </a:rPr>
              <a:t>SOCCORSO</a:t>
            </a:r>
          </a:p>
          <a:p>
            <a:pPr algn="ctr"/>
            <a:r>
              <a:rPr lang="it-IT" altLang="it-IT" sz="2400" b="1">
                <a:solidFill>
                  <a:srgbClr val="000000"/>
                </a:solidFill>
                <a:latin typeface="Garamond" pitchFamily="18" charset="0"/>
                <a:cs typeface="Arial" pitchFamily="34" charset="0"/>
              </a:rPr>
              <a:t>segnale che fornisce </a:t>
            </a:r>
          </a:p>
          <a:p>
            <a:pPr algn="ctr"/>
            <a:r>
              <a:rPr lang="it-IT" altLang="it-IT" sz="2400" b="1">
                <a:solidFill>
                  <a:srgbClr val="000000"/>
                </a:solidFill>
                <a:latin typeface="Garamond" pitchFamily="18" charset="0"/>
                <a:cs typeface="Arial" pitchFamily="34" charset="0"/>
              </a:rPr>
              <a:t>indicazione alle</a:t>
            </a:r>
          </a:p>
          <a:p>
            <a:pPr algn="ctr"/>
            <a:r>
              <a:rPr lang="it-IT" altLang="it-IT" sz="2400" b="1">
                <a:solidFill>
                  <a:srgbClr val="000000"/>
                </a:solidFill>
                <a:latin typeface="Garamond" pitchFamily="18" charset="0"/>
                <a:cs typeface="Arial" pitchFamily="34" charset="0"/>
              </a:rPr>
              <a:t> uscite di sicurezza</a:t>
            </a:r>
          </a:p>
          <a:p>
            <a:pPr algn="ctr"/>
            <a:r>
              <a:rPr lang="it-IT" altLang="it-IT" sz="2400" b="1">
                <a:solidFill>
                  <a:srgbClr val="000000"/>
                </a:solidFill>
                <a:latin typeface="Garamond" pitchFamily="18" charset="0"/>
                <a:cs typeface="Arial" pitchFamily="34" charset="0"/>
              </a:rPr>
              <a:t>e mezzi soccorso</a:t>
            </a:r>
          </a:p>
        </p:txBody>
      </p:sp>
      <p:sp>
        <p:nvSpPr>
          <p:cNvPr id="184326" name="Rectangle 6"/>
          <p:cNvSpPr>
            <a:spLocks noChangeArrowheads="1"/>
          </p:cNvSpPr>
          <p:nvPr/>
        </p:nvSpPr>
        <p:spPr bwMode="auto">
          <a:xfrm>
            <a:off x="1600200" y="304800"/>
            <a:ext cx="5943600" cy="609600"/>
          </a:xfrm>
          <a:prstGeom prst="rect">
            <a:avLst/>
          </a:prstGeom>
          <a:solidFill>
            <a:srgbClr val="33CCFF"/>
          </a:solidFill>
          <a:ln w="9525">
            <a:solidFill>
              <a:schemeClr val="tx1"/>
            </a:solidFill>
            <a:miter lim="800000"/>
            <a:headEnd/>
            <a:tailEnd/>
          </a:ln>
        </p:spPr>
        <p:txBody>
          <a:bodyPr wrap="none" anchor="ctr"/>
          <a:lstStyle/>
          <a:p>
            <a:pPr algn="ctr"/>
            <a:r>
              <a:rPr lang="it-IT" altLang="it-IT" sz="2800" b="1">
                <a:solidFill>
                  <a:srgbClr val="FFFFFF"/>
                </a:solidFill>
                <a:latin typeface="Garamond" pitchFamily="18" charset="0"/>
                <a:cs typeface="Arial" pitchFamily="34" charset="0"/>
              </a:rPr>
              <a:t>I SEGNALI POSSONO ESSERE:</a:t>
            </a:r>
          </a:p>
        </p:txBody>
      </p:sp>
      <p:sp>
        <p:nvSpPr>
          <p:cNvPr id="184327" name="Line 7"/>
          <p:cNvSpPr>
            <a:spLocks noChangeShapeType="1"/>
          </p:cNvSpPr>
          <p:nvPr/>
        </p:nvSpPr>
        <p:spPr bwMode="auto">
          <a:xfrm>
            <a:off x="4191000" y="914400"/>
            <a:ext cx="0" cy="4724400"/>
          </a:xfrm>
          <a:prstGeom prst="line">
            <a:avLst/>
          </a:prstGeom>
          <a:noFill/>
          <a:ln w="38100">
            <a:solidFill>
              <a:schemeClr val="tx1"/>
            </a:solidFill>
            <a:round/>
            <a:headEnd/>
            <a:tailEnd/>
          </a:ln>
        </p:spPr>
        <p:txBody>
          <a:bodyPr/>
          <a:lstStyle/>
          <a:p>
            <a:endParaRPr lang="it-IT"/>
          </a:p>
        </p:txBody>
      </p:sp>
      <p:sp>
        <p:nvSpPr>
          <p:cNvPr id="184328" name="Line 8"/>
          <p:cNvSpPr>
            <a:spLocks noChangeShapeType="1"/>
          </p:cNvSpPr>
          <p:nvPr/>
        </p:nvSpPr>
        <p:spPr bwMode="auto">
          <a:xfrm>
            <a:off x="4191000" y="5638800"/>
            <a:ext cx="1066800" cy="0"/>
          </a:xfrm>
          <a:prstGeom prst="line">
            <a:avLst/>
          </a:prstGeom>
          <a:noFill/>
          <a:ln w="38100">
            <a:solidFill>
              <a:schemeClr val="tx1"/>
            </a:solidFill>
            <a:round/>
            <a:headEnd/>
            <a:tailEnd type="triangle" w="med" len="med"/>
          </a:ln>
        </p:spPr>
        <p:txBody>
          <a:bodyPr/>
          <a:lstStyle/>
          <a:p>
            <a:endParaRPr lang="it-IT"/>
          </a:p>
        </p:txBody>
      </p:sp>
      <p:sp>
        <p:nvSpPr>
          <p:cNvPr id="184329" name="Line 9"/>
          <p:cNvSpPr>
            <a:spLocks noChangeShapeType="1"/>
          </p:cNvSpPr>
          <p:nvPr/>
        </p:nvSpPr>
        <p:spPr bwMode="auto">
          <a:xfrm flipH="1">
            <a:off x="3352800" y="5638800"/>
            <a:ext cx="838200" cy="0"/>
          </a:xfrm>
          <a:prstGeom prst="line">
            <a:avLst/>
          </a:prstGeom>
          <a:noFill/>
          <a:ln w="38100">
            <a:solidFill>
              <a:schemeClr val="tx1"/>
            </a:solidFill>
            <a:round/>
            <a:headEnd/>
            <a:tailEnd type="triangle" w="med" len="med"/>
          </a:ln>
        </p:spPr>
        <p:txBody>
          <a:bodyPr/>
          <a:lstStyle/>
          <a:p>
            <a:endParaRPr lang="it-IT"/>
          </a:p>
        </p:txBody>
      </p:sp>
      <p:sp>
        <p:nvSpPr>
          <p:cNvPr id="184330" name="Line 10"/>
          <p:cNvSpPr>
            <a:spLocks noChangeShapeType="1"/>
          </p:cNvSpPr>
          <p:nvPr/>
        </p:nvSpPr>
        <p:spPr bwMode="auto">
          <a:xfrm>
            <a:off x="4191000" y="2514600"/>
            <a:ext cx="914400" cy="0"/>
          </a:xfrm>
          <a:prstGeom prst="line">
            <a:avLst/>
          </a:prstGeom>
          <a:noFill/>
          <a:ln w="38100">
            <a:solidFill>
              <a:schemeClr val="tx1"/>
            </a:solidFill>
            <a:round/>
            <a:headEnd/>
            <a:tailEnd type="triangle" w="med" len="med"/>
          </a:ln>
        </p:spPr>
        <p:txBody>
          <a:bodyPr/>
          <a:lstStyle/>
          <a:p>
            <a:endParaRPr lang="it-IT"/>
          </a:p>
        </p:txBody>
      </p:sp>
      <p:sp>
        <p:nvSpPr>
          <p:cNvPr id="184331" name="Line 11"/>
          <p:cNvSpPr>
            <a:spLocks noChangeShapeType="1"/>
          </p:cNvSpPr>
          <p:nvPr/>
        </p:nvSpPr>
        <p:spPr bwMode="auto">
          <a:xfrm flipH="1">
            <a:off x="3429000" y="2514600"/>
            <a:ext cx="762000" cy="0"/>
          </a:xfrm>
          <a:prstGeom prst="line">
            <a:avLst/>
          </a:prstGeom>
          <a:noFill/>
          <a:ln w="38100">
            <a:solidFill>
              <a:schemeClr val="tx1"/>
            </a:solidFill>
            <a:round/>
            <a:headEnd/>
            <a:tailEnd type="triangle" w="med" len="med"/>
          </a:ln>
        </p:spPr>
        <p:txBody>
          <a:bodyPr/>
          <a:lstStyle/>
          <a:p>
            <a:endParaRPr lang="it-IT"/>
          </a:p>
        </p:txBody>
      </p:sp>
      <p:sp>
        <p:nvSpPr>
          <p:cNvPr id="184332" name="Segnaposto piè di pagina 1"/>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r>
              <a:rPr lang="it-IT" altLang="it-IT" smtClean="0">
                <a:latin typeface="Times New Roman" pitchFamily="18" charset="0"/>
              </a:rPr>
              <a:t>Prof.Cons.Giuseppe Croce</a:t>
            </a:r>
          </a:p>
        </p:txBody>
      </p:sp>
      <p:sp>
        <p:nvSpPr>
          <p:cNvPr id="184333" name="Segnaposto numero diapositiva 2"/>
          <p:cNvSpPr>
            <a:spLocks noGrp="1"/>
          </p:cNvSpPr>
          <p:nvPr>
            <p:ph type="sldNum" sz="quarter" idx="12"/>
          </p:nvPr>
        </p:nvSpPr>
        <p:spPr bwMode="auto">
          <a:noFill/>
          <a:ln>
            <a:miter lim="800000"/>
            <a:headEnd/>
            <a:tailEnd/>
          </a:ln>
        </p:spPr>
        <p:txBody>
          <a:bodyPr/>
          <a:lstStyle/>
          <a:p>
            <a:fld id="{942FC62E-7E55-4AFC-B55A-92C7D48E6050}" type="slidenum">
              <a:rPr lang="it-IT" altLang="it-IT" smtClean="0">
                <a:cs typeface="Arial" pitchFamily="34" charset="0"/>
              </a:rPr>
              <a:pPr/>
              <a:t>38</a:t>
            </a:fld>
            <a:endParaRPr lang="it-IT" altLang="it-IT" smtClean="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egnaposto contenuto 2"/>
          <p:cNvSpPr>
            <a:spLocks noGrp="1"/>
          </p:cNvSpPr>
          <p:nvPr>
            <p:ph idx="1"/>
          </p:nvPr>
        </p:nvSpPr>
        <p:spPr>
          <a:xfrm>
            <a:off x="34925" y="115888"/>
            <a:ext cx="9109075" cy="6742112"/>
          </a:xfrm>
          <a:blipFill dpi="0" rotWithShape="1">
            <a:blip r:embed="rId2" cstate="print"/>
            <a:srcRect/>
            <a:tile tx="0" ty="0" sx="100000" sy="100000" flip="none" algn="tl"/>
          </a:blipFill>
        </p:spPr>
        <p:txBody>
          <a:bodyPr/>
          <a:lstStyle/>
          <a:p>
            <a:pPr marL="82550" indent="0">
              <a:buFont typeface="Wingdings 2" pitchFamily="18" charset="2"/>
              <a:buNone/>
            </a:pPr>
            <a:r>
              <a:rPr lang="it-IT" altLang="it-IT" smtClean="0">
                <a:latin typeface="FrutigerLTStd-Roman"/>
              </a:rPr>
              <a:t>              </a:t>
            </a:r>
          </a:p>
          <a:p>
            <a:pPr marL="82550" indent="0">
              <a:buFont typeface="Wingdings 2" pitchFamily="18" charset="2"/>
              <a:buNone/>
            </a:pPr>
            <a:r>
              <a:rPr lang="it-IT" altLang="it-IT" smtClean="0">
                <a:latin typeface="FrutigerLTStd-Roman"/>
              </a:rPr>
              <a:t>                segnaletica di sicurezza</a:t>
            </a:r>
          </a:p>
          <a:p>
            <a:pPr marL="82550" indent="0">
              <a:buFont typeface="Wingdings 2" pitchFamily="18" charset="2"/>
              <a:buNone/>
            </a:pPr>
            <a:endParaRPr lang="it-IT" altLang="it-IT" sz="2400" smtClean="0">
              <a:solidFill>
                <a:srgbClr val="000000"/>
              </a:solidFill>
              <a:latin typeface="FrutigerLTStd-Light"/>
            </a:endParaRPr>
          </a:p>
          <a:p>
            <a:pPr marL="82550" indent="0">
              <a:buFont typeface="Wingdings 2" pitchFamily="18" charset="2"/>
              <a:buNone/>
            </a:pPr>
            <a:r>
              <a:rPr lang="it-IT" altLang="it-IT" sz="2400" smtClean="0">
                <a:solidFill>
                  <a:srgbClr val="000000"/>
                </a:solidFill>
                <a:latin typeface="FrutigerLTStd-Light"/>
              </a:rPr>
              <a:t>Ogni luogo di lavoro deve disporre di un’idonea segnaletica di sicurezza, così come indicato nel D. Lgs. 81.08 (allegato XXV),che indichi in relazione alle esigenze:</a:t>
            </a:r>
          </a:p>
          <a:p>
            <a:pPr marL="82550" indent="0">
              <a:buFont typeface="Wingdings 2" pitchFamily="18" charset="2"/>
              <a:buNone/>
            </a:pPr>
            <a:r>
              <a:rPr lang="it-IT" altLang="it-IT" sz="2400" smtClean="0">
                <a:solidFill>
                  <a:srgbClr val="1AFF00"/>
                </a:solidFill>
                <a:latin typeface="FrutigerLTStd-Light"/>
              </a:rPr>
              <a:t>• </a:t>
            </a:r>
            <a:r>
              <a:rPr lang="it-IT" altLang="it-IT" sz="2400" smtClean="0">
                <a:solidFill>
                  <a:srgbClr val="000000"/>
                </a:solidFill>
                <a:latin typeface="FrutigerLTStd-Light"/>
              </a:rPr>
              <a:t>i divieti (cartelli di divieto);</a:t>
            </a:r>
          </a:p>
          <a:p>
            <a:pPr marL="82550" indent="0">
              <a:buFont typeface="Wingdings 2" pitchFamily="18" charset="2"/>
              <a:buNone/>
            </a:pPr>
            <a:r>
              <a:rPr lang="it-IT" altLang="it-IT" sz="2400" smtClean="0">
                <a:solidFill>
                  <a:srgbClr val="1AFF00"/>
                </a:solidFill>
                <a:latin typeface="FrutigerLTStd-Light"/>
              </a:rPr>
              <a:t>• </a:t>
            </a:r>
            <a:r>
              <a:rPr lang="it-IT" altLang="it-IT" sz="2400" smtClean="0">
                <a:solidFill>
                  <a:srgbClr val="000000"/>
                </a:solidFill>
                <a:latin typeface="FrutigerLTStd-Light"/>
              </a:rPr>
              <a:t>le avvertenze (cartelli di avvertimento); le prescrizioni (cartelli di prescrizioni);</a:t>
            </a:r>
          </a:p>
          <a:p>
            <a:pPr marL="82550" indent="0">
              <a:buFont typeface="Wingdings 2" pitchFamily="18" charset="2"/>
              <a:buNone/>
            </a:pPr>
            <a:r>
              <a:rPr lang="it-IT" altLang="it-IT" sz="2400" smtClean="0">
                <a:solidFill>
                  <a:srgbClr val="1AFF00"/>
                </a:solidFill>
                <a:latin typeface="FrutigerLTStd-Light"/>
              </a:rPr>
              <a:t>•</a:t>
            </a:r>
            <a:r>
              <a:rPr lang="it-IT" altLang="it-IT" sz="2400" smtClean="0">
                <a:solidFill>
                  <a:srgbClr val="000000"/>
                </a:solidFill>
                <a:latin typeface="FrutigerLTStd-Light"/>
              </a:rPr>
              <a:t>le direzioni da prendere per raggiungere una via di uscita ovvero un luogo sicuro (cartelli di salvataggio);</a:t>
            </a:r>
          </a:p>
          <a:p>
            <a:pPr marL="82550" indent="0">
              <a:buFont typeface="Wingdings 2" pitchFamily="18" charset="2"/>
              <a:buNone/>
            </a:pPr>
            <a:r>
              <a:rPr lang="it-IT" altLang="it-IT" sz="2400" smtClean="0">
                <a:solidFill>
                  <a:srgbClr val="1AFF00"/>
                </a:solidFill>
                <a:latin typeface="FrutigerLTStd-Light"/>
              </a:rPr>
              <a:t>• </a:t>
            </a:r>
            <a:r>
              <a:rPr lang="it-IT" altLang="it-IT" sz="2400" smtClean="0">
                <a:solidFill>
                  <a:srgbClr val="000000"/>
                </a:solidFill>
                <a:latin typeface="FrutigerLTStd-Light"/>
              </a:rPr>
              <a:t>l’ubicazione delle attrezzature antincendio (cartelli per attrezzature antincendio);</a:t>
            </a:r>
          </a:p>
          <a:p>
            <a:pPr marL="82550" indent="0">
              <a:buFont typeface="Wingdings 2" pitchFamily="18" charset="2"/>
              <a:buNone/>
            </a:pPr>
            <a:r>
              <a:rPr lang="it-IT" altLang="it-IT" sz="2400" smtClean="0">
                <a:solidFill>
                  <a:srgbClr val="1AFF00"/>
                </a:solidFill>
                <a:latin typeface="FrutigerLTStd-Light"/>
              </a:rPr>
              <a:t>• </a:t>
            </a:r>
            <a:r>
              <a:rPr lang="it-IT" altLang="it-IT" sz="2400" smtClean="0">
                <a:solidFill>
                  <a:srgbClr val="000000"/>
                </a:solidFill>
                <a:latin typeface="FrutigerLTStd-Light"/>
              </a:rPr>
              <a:t>gli ostacoli e/o i punti di pericolo (segnalazioni di ostacoli o punti di pericolo)</a:t>
            </a:r>
            <a:endParaRPr lang="it-IT" altLang="it-IT" sz="2400" smtClean="0"/>
          </a:p>
        </p:txBody>
      </p:sp>
      <p:sp>
        <p:nvSpPr>
          <p:cNvPr id="4" name="Segnaposto numero diapositiva 3"/>
          <p:cNvSpPr>
            <a:spLocks noGrp="1"/>
          </p:cNvSpPr>
          <p:nvPr>
            <p:ph type="sldNum" sz="quarter" idx="12"/>
          </p:nvPr>
        </p:nvSpPr>
        <p:spPr/>
        <p:txBody>
          <a:bodyPr/>
          <a:lstStyle/>
          <a:p>
            <a:pPr>
              <a:defRPr/>
            </a:pPr>
            <a:fld id="{8CB6B066-4549-441C-842D-A50159C55ECD}" type="slidenum">
              <a:rPr lang="it-IT" smtClean="0"/>
              <a:pPr>
                <a:defRPr/>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Segnaposto numero diapositiva 2"/>
          <p:cNvSpPr>
            <a:spLocks noGrp="1"/>
          </p:cNvSpPr>
          <p:nvPr>
            <p:ph type="sldNum" sz="quarter" idx="10"/>
          </p:nvPr>
        </p:nvSpPr>
        <p:spPr>
          <a:noFill/>
          <a:ln>
            <a:miter lim="800000"/>
            <a:headEnd/>
            <a:tailEnd/>
          </a:ln>
        </p:spPr>
        <p:txBody>
          <a:bodyPr/>
          <a:lstStyle/>
          <a:p>
            <a:fld id="{FB90D056-D773-4AFE-80C0-D924056C8B81}" type="slidenum">
              <a:rPr lang="it-IT" altLang="it-IT" smtClean="0"/>
              <a:pPr/>
              <a:t>4</a:t>
            </a:fld>
            <a:endParaRPr lang="it-IT" altLang="it-IT" smtClean="0"/>
          </a:p>
        </p:txBody>
      </p:sp>
      <p:sp>
        <p:nvSpPr>
          <p:cNvPr id="149507" name="Text Box 26"/>
          <p:cNvSpPr txBox="1">
            <a:spLocks noChangeArrowheads="1"/>
          </p:cNvSpPr>
          <p:nvPr>
            <p:ph type="title"/>
          </p:nvPr>
        </p:nvSpPr>
        <p:spPr>
          <a:xfrm>
            <a:off x="539750" y="833438"/>
            <a:ext cx="7924800" cy="795337"/>
          </a:xfrm>
          <a:prstGeom prst="rect">
            <a:avLst/>
          </a:prstGeom>
          <a:noFill/>
        </p:spPr>
        <p:txBody>
          <a:bodyPr/>
          <a:lstStyle/>
          <a:p>
            <a:pPr defTabSz="793750" eaLnBrk="1" hangingPunct="1">
              <a:lnSpc>
                <a:spcPct val="100000"/>
              </a:lnSpc>
              <a:tabLst>
                <a:tab pos="392113" algn="l"/>
              </a:tabLst>
            </a:pPr>
            <a:r>
              <a:rPr lang="it-IT" altLang="it-IT" smtClean="0"/>
              <a:t>Definizione (art. 30)</a:t>
            </a:r>
          </a:p>
        </p:txBody>
      </p:sp>
      <p:sp>
        <p:nvSpPr>
          <p:cNvPr id="149508" name="Rectangle 27"/>
          <p:cNvSpPr>
            <a:spLocks noChangeArrowheads="1"/>
          </p:cNvSpPr>
          <p:nvPr/>
        </p:nvSpPr>
        <p:spPr bwMode="auto">
          <a:xfrm>
            <a:off x="900113" y="2276475"/>
            <a:ext cx="7632700" cy="915988"/>
          </a:xfrm>
          <a:prstGeom prst="rect">
            <a:avLst/>
          </a:prstGeom>
          <a:solidFill>
            <a:srgbClr val="FFFFFF"/>
          </a:solidFill>
          <a:ln w="12700">
            <a:noFill/>
            <a:miter lim="800000"/>
            <a:headEnd/>
            <a:tailEnd/>
          </a:ln>
          <a:effectLst/>
        </p:spPr>
        <p:txBody>
          <a:bodyPr lIns="92075" tIns="46038" rIns="92075" bIns="46038">
            <a:spAutoFit/>
          </a:bodyPr>
          <a:lstStyle/>
          <a:p>
            <a:pPr algn="ctr" eaLnBrk="0" hangingPunct="0">
              <a:buFont typeface="Wingdings" pitchFamily="2" charset="2"/>
              <a:buNone/>
            </a:pPr>
            <a:r>
              <a:rPr lang="it-IT" altLang="it-IT">
                <a:latin typeface="Times New Roman" pitchFamily="18" charset="0"/>
              </a:rPr>
              <a:t> luogo destinato a contenere posti di lavoro, ubicati all’interno dell’azienda ovvero dell’unità produttiva, nonché ogni altro luogo nell’area della medesima azienda ovvero unità produttiva accessibile per il lavoro</a:t>
            </a:r>
          </a:p>
        </p:txBody>
      </p:sp>
      <p:pic>
        <p:nvPicPr>
          <p:cNvPr id="149509" name="Picture 28" descr="Slide0047"/>
          <p:cNvPicPr>
            <a:picLocks noChangeAspect="1" noChangeArrowheads="1"/>
          </p:cNvPicPr>
          <p:nvPr/>
        </p:nvPicPr>
        <p:blipFill>
          <a:blip r:embed="rId3" cstate="print"/>
          <a:srcRect l="29329" t="19846" r="27615" b="35339"/>
          <a:stretch>
            <a:fillRect/>
          </a:stretch>
        </p:blipFill>
        <p:spPr bwMode="auto">
          <a:xfrm>
            <a:off x="3348038" y="3451225"/>
            <a:ext cx="3384550" cy="264160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0" name="Titolo 1"/>
          <p:cNvSpPr>
            <a:spLocks noGrp="1"/>
          </p:cNvSpPr>
          <p:nvPr>
            <p:ph type="title"/>
          </p:nvPr>
        </p:nvSpPr>
        <p:spPr/>
        <p:txBody>
          <a:bodyPr/>
          <a:lstStyle/>
          <a:p>
            <a:pPr eaLnBrk="1" hangingPunct="1"/>
            <a:r>
              <a:rPr lang="it-IT" altLang="it-IT" smtClean="0"/>
              <a:t>Segnaletica di sicurezza</a:t>
            </a:r>
            <a:endParaRPr lang="en-AU" altLang="it-IT" smtClean="0"/>
          </a:p>
        </p:txBody>
      </p:sp>
      <p:pic>
        <p:nvPicPr>
          <p:cNvPr id="186371" name="Picture 2"/>
          <p:cNvPicPr>
            <a:picLocks noGrp="1" noChangeAspect="1" noChangeArrowheads="1"/>
          </p:cNvPicPr>
          <p:nvPr>
            <p:ph idx="1"/>
          </p:nvPr>
        </p:nvPicPr>
        <p:blipFill>
          <a:blip r:embed="rId2" cstate="print"/>
          <a:srcRect/>
          <a:stretch>
            <a:fillRect/>
          </a:stretch>
        </p:blipFill>
        <p:spPr>
          <a:xfrm>
            <a:off x="134938" y="2060575"/>
            <a:ext cx="9040812" cy="3671888"/>
          </a:xfrm>
        </p:spPr>
      </p:pic>
      <p:sp>
        <p:nvSpPr>
          <p:cNvPr id="186372"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86373" name="Segnaposto numero diapositiva 2"/>
          <p:cNvSpPr>
            <a:spLocks noGrp="1"/>
          </p:cNvSpPr>
          <p:nvPr>
            <p:ph type="sldNum" sz="quarter" idx="12"/>
          </p:nvPr>
        </p:nvSpPr>
        <p:spPr bwMode="auto">
          <a:noFill/>
          <a:ln>
            <a:miter lim="800000"/>
            <a:headEnd/>
            <a:tailEnd/>
          </a:ln>
        </p:spPr>
        <p:txBody>
          <a:bodyPr/>
          <a:lstStyle/>
          <a:p>
            <a:fld id="{59071430-605C-4C66-84CA-03A37274641B}" type="slidenum">
              <a:rPr lang="en-AU" altLang="it-IT" smtClean="0">
                <a:cs typeface="Arial" pitchFamily="34" charset="0"/>
              </a:rPr>
              <a:pPr/>
              <a:t>40</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Titolo 1"/>
          <p:cNvSpPr>
            <a:spLocks noGrp="1"/>
          </p:cNvSpPr>
          <p:nvPr>
            <p:ph type="title"/>
          </p:nvPr>
        </p:nvSpPr>
        <p:spPr/>
        <p:txBody>
          <a:bodyPr/>
          <a:lstStyle/>
          <a:p>
            <a:pPr eaLnBrk="1" hangingPunct="1"/>
            <a:r>
              <a:rPr lang="it-IT" altLang="it-IT" smtClean="0">
                <a:hlinkClick r:id="rId2" action="ppaction://hlinkfile"/>
              </a:rPr>
              <a:t>Cartelli di divieto</a:t>
            </a:r>
            <a:endParaRPr lang="en-AU" altLang="it-IT" smtClean="0"/>
          </a:p>
        </p:txBody>
      </p:sp>
      <p:pic>
        <p:nvPicPr>
          <p:cNvPr id="187395" name="Picture 3"/>
          <p:cNvPicPr>
            <a:picLocks noGrp="1" noChangeAspect="1" noChangeArrowheads="1"/>
          </p:cNvPicPr>
          <p:nvPr>
            <p:ph idx="1"/>
          </p:nvPr>
        </p:nvPicPr>
        <p:blipFill>
          <a:blip r:embed="rId3" cstate="print"/>
          <a:srcRect/>
          <a:stretch>
            <a:fillRect/>
          </a:stretch>
        </p:blipFill>
        <p:spPr>
          <a:xfrm>
            <a:off x="731838" y="1600200"/>
            <a:ext cx="7680325" cy="4525963"/>
          </a:xfrm>
        </p:spPr>
      </p:pic>
      <p:sp>
        <p:nvSpPr>
          <p:cNvPr id="187396"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87397" name="Segnaposto numero diapositiva 2"/>
          <p:cNvSpPr>
            <a:spLocks noGrp="1"/>
          </p:cNvSpPr>
          <p:nvPr>
            <p:ph type="sldNum" sz="quarter" idx="12"/>
          </p:nvPr>
        </p:nvSpPr>
        <p:spPr bwMode="auto">
          <a:noFill/>
          <a:ln>
            <a:miter lim="800000"/>
            <a:headEnd/>
            <a:tailEnd/>
          </a:ln>
        </p:spPr>
        <p:txBody>
          <a:bodyPr/>
          <a:lstStyle/>
          <a:p>
            <a:fld id="{AFA2618A-8363-41BE-99D9-1BBBB2273D0F}" type="slidenum">
              <a:rPr lang="en-AU" altLang="it-IT" smtClean="0">
                <a:cs typeface="Arial" pitchFamily="34" charset="0"/>
              </a:rPr>
              <a:pPr/>
              <a:t>41</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Titolo 1"/>
          <p:cNvSpPr>
            <a:spLocks noGrp="1"/>
          </p:cNvSpPr>
          <p:nvPr>
            <p:ph type="title"/>
          </p:nvPr>
        </p:nvSpPr>
        <p:spPr/>
        <p:txBody>
          <a:bodyPr/>
          <a:lstStyle/>
          <a:p>
            <a:pPr eaLnBrk="1" hangingPunct="1"/>
            <a:r>
              <a:rPr lang="it-IT" altLang="it-IT" smtClean="0">
                <a:hlinkClick r:id="rId2" action="ppaction://hlinkfile"/>
              </a:rPr>
              <a:t>Cartelli di obbligo/prescrizione</a:t>
            </a:r>
            <a:endParaRPr lang="en-AU" altLang="it-IT" smtClean="0"/>
          </a:p>
        </p:txBody>
      </p:sp>
      <p:pic>
        <p:nvPicPr>
          <p:cNvPr id="188419" name="Picture 4"/>
          <p:cNvPicPr>
            <a:picLocks noChangeAspect="1" noChangeArrowheads="1"/>
          </p:cNvPicPr>
          <p:nvPr/>
        </p:nvPicPr>
        <p:blipFill>
          <a:blip r:embed="rId3" cstate="print"/>
          <a:srcRect/>
          <a:stretch>
            <a:fillRect/>
          </a:stretch>
        </p:blipFill>
        <p:spPr bwMode="auto">
          <a:xfrm>
            <a:off x="395288" y="1412875"/>
            <a:ext cx="8172450" cy="5076825"/>
          </a:xfrm>
          <a:prstGeom prst="rect">
            <a:avLst/>
          </a:prstGeom>
          <a:noFill/>
          <a:ln w="9525">
            <a:noFill/>
            <a:miter lim="800000"/>
            <a:headEnd/>
            <a:tailEnd/>
          </a:ln>
        </p:spPr>
      </p:pic>
      <p:sp>
        <p:nvSpPr>
          <p:cNvPr id="188420"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88421" name="Segnaposto numero diapositiva 2"/>
          <p:cNvSpPr>
            <a:spLocks noGrp="1"/>
          </p:cNvSpPr>
          <p:nvPr>
            <p:ph type="sldNum" sz="quarter" idx="12"/>
          </p:nvPr>
        </p:nvSpPr>
        <p:spPr bwMode="auto">
          <a:noFill/>
          <a:ln>
            <a:miter lim="800000"/>
            <a:headEnd/>
            <a:tailEnd/>
          </a:ln>
        </p:spPr>
        <p:txBody>
          <a:bodyPr/>
          <a:lstStyle/>
          <a:p>
            <a:fld id="{2C405152-A108-4DB9-8A7F-9DA98D8617EE}" type="slidenum">
              <a:rPr lang="en-AU" altLang="it-IT" smtClean="0">
                <a:cs typeface="Arial" pitchFamily="34" charset="0"/>
              </a:rPr>
              <a:pPr/>
              <a:t>42</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itolo 1"/>
          <p:cNvSpPr>
            <a:spLocks noGrp="1"/>
          </p:cNvSpPr>
          <p:nvPr>
            <p:ph type="title"/>
          </p:nvPr>
        </p:nvSpPr>
        <p:spPr/>
        <p:txBody>
          <a:bodyPr/>
          <a:lstStyle/>
          <a:p>
            <a:pPr eaLnBrk="1" hangingPunct="1"/>
            <a:r>
              <a:rPr lang="it-IT" altLang="it-IT" smtClean="0">
                <a:hlinkClick r:id="rId2" action="ppaction://hlinkfile"/>
              </a:rPr>
              <a:t>Cartelli di pericolo 1</a:t>
            </a:r>
            <a:endParaRPr lang="en-AU" altLang="it-IT" smtClean="0"/>
          </a:p>
        </p:txBody>
      </p:sp>
      <p:pic>
        <p:nvPicPr>
          <p:cNvPr id="189443" name="Picture 2"/>
          <p:cNvPicPr>
            <a:picLocks noChangeAspect="1" noChangeArrowheads="1"/>
          </p:cNvPicPr>
          <p:nvPr/>
        </p:nvPicPr>
        <p:blipFill>
          <a:blip r:embed="rId3" cstate="print"/>
          <a:srcRect/>
          <a:stretch>
            <a:fillRect/>
          </a:stretch>
        </p:blipFill>
        <p:spPr bwMode="auto">
          <a:xfrm>
            <a:off x="323850" y="1628775"/>
            <a:ext cx="8334375" cy="4286250"/>
          </a:xfrm>
          <a:prstGeom prst="rect">
            <a:avLst/>
          </a:prstGeom>
          <a:noFill/>
          <a:ln w="9525">
            <a:noFill/>
            <a:miter lim="800000"/>
            <a:headEnd/>
            <a:tailEnd/>
          </a:ln>
        </p:spPr>
      </p:pic>
      <p:sp>
        <p:nvSpPr>
          <p:cNvPr id="189444"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89445" name="Segnaposto numero diapositiva 2"/>
          <p:cNvSpPr>
            <a:spLocks noGrp="1"/>
          </p:cNvSpPr>
          <p:nvPr>
            <p:ph type="sldNum" sz="quarter" idx="12"/>
          </p:nvPr>
        </p:nvSpPr>
        <p:spPr bwMode="auto">
          <a:noFill/>
          <a:ln>
            <a:miter lim="800000"/>
            <a:headEnd/>
            <a:tailEnd/>
          </a:ln>
        </p:spPr>
        <p:txBody>
          <a:bodyPr/>
          <a:lstStyle/>
          <a:p>
            <a:fld id="{7C73DAC2-A89A-4974-B51C-4A6ADAEE0E75}" type="slidenum">
              <a:rPr lang="en-AU" altLang="it-IT" smtClean="0">
                <a:cs typeface="Arial" pitchFamily="34" charset="0"/>
              </a:rPr>
              <a:pPr/>
              <a:t>43</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Titolo 1"/>
          <p:cNvSpPr>
            <a:spLocks noGrp="1"/>
          </p:cNvSpPr>
          <p:nvPr>
            <p:ph type="title"/>
          </p:nvPr>
        </p:nvSpPr>
        <p:spPr/>
        <p:txBody>
          <a:bodyPr/>
          <a:lstStyle/>
          <a:p>
            <a:pPr eaLnBrk="1" hangingPunct="1"/>
            <a:r>
              <a:rPr lang="it-IT" altLang="it-IT" smtClean="0"/>
              <a:t>Cartelli di pericolo 2</a:t>
            </a:r>
            <a:endParaRPr lang="en-AU" altLang="it-IT" smtClean="0"/>
          </a:p>
        </p:txBody>
      </p:sp>
      <p:pic>
        <p:nvPicPr>
          <p:cNvPr id="190467" name="Picture 2"/>
          <p:cNvPicPr>
            <a:picLocks noChangeAspect="1" noChangeArrowheads="1"/>
          </p:cNvPicPr>
          <p:nvPr/>
        </p:nvPicPr>
        <p:blipFill>
          <a:blip r:embed="rId2" cstate="print"/>
          <a:srcRect/>
          <a:stretch>
            <a:fillRect/>
          </a:stretch>
        </p:blipFill>
        <p:spPr bwMode="auto">
          <a:xfrm>
            <a:off x="1042988" y="1196975"/>
            <a:ext cx="6697662" cy="5126038"/>
          </a:xfrm>
          <a:prstGeom prst="rect">
            <a:avLst/>
          </a:prstGeom>
          <a:noFill/>
          <a:ln w="9525">
            <a:noFill/>
            <a:miter lim="800000"/>
            <a:headEnd/>
            <a:tailEnd/>
          </a:ln>
        </p:spPr>
      </p:pic>
      <p:sp>
        <p:nvSpPr>
          <p:cNvPr id="190468"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90469" name="Segnaposto numero diapositiva 2"/>
          <p:cNvSpPr>
            <a:spLocks noGrp="1"/>
          </p:cNvSpPr>
          <p:nvPr>
            <p:ph type="sldNum" sz="quarter" idx="12"/>
          </p:nvPr>
        </p:nvSpPr>
        <p:spPr bwMode="auto">
          <a:noFill/>
          <a:ln>
            <a:miter lim="800000"/>
            <a:headEnd/>
            <a:tailEnd/>
          </a:ln>
        </p:spPr>
        <p:txBody>
          <a:bodyPr/>
          <a:lstStyle/>
          <a:p>
            <a:fld id="{587B23A6-7291-4D71-97CA-B470685DFC91}" type="slidenum">
              <a:rPr lang="en-AU" altLang="it-IT" smtClean="0">
                <a:cs typeface="Arial" pitchFamily="34" charset="0"/>
              </a:rPr>
              <a:pPr/>
              <a:t>44</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olo 1"/>
          <p:cNvSpPr>
            <a:spLocks noGrp="1"/>
          </p:cNvSpPr>
          <p:nvPr>
            <p:ph type="title"/>
          </p:nvPr>
        </p:nvSpPr>
        <p:spPr/>
        <p:txBody>
          <a:bodyPr/>
          <a:lstStyle/>
          <a:p>
            <a:pPr eaLnBrk="1" hangingPunct="1"/>
            <a:r>
              <a:rPr lang="it-IT" altLang="it-IT" smtClean="0">
                <a:hlinkClick r:id="rId2" action="ppaction://hlinkfile"/>
              </a:rPr>
              <a:t>Cartelli di salvataggio 1</a:t>
            </a:r>
            <a:endParaRPr lang="en-AU" altLang="it-IT" smtClean="0"/>
          </a:p>
        </p:txBody>
      </p:sp>
      <p:pic>
        <p:nvPicPr>
          <p:cNvPr id="191491" name="Picture 2"/>
          <p:cNvPicPr>
            <a:picLocks noGrp="1" noChangeAspect="1" noChangeArrowheads="1"/>
          </p:cNvPicPr>
          <p:nvPr>
            <p:ph idx="1"/>
          </p:nvPr>
        </p:nvPicPr>
        <p:blipFill>
          <a:blip r:embed="rId3" cstate="print"/>
          <a:srcRect/>
          <a:stretch>
            <a:fillRect/>
          </a:stretch>
        </p:blipFill>
        <p:spPr>
          <a:xfrm>
            <a:off x="323850" y="1412875"/>
            <a:ext cx="7993063" cy="4743450"/>
          </a:xfrm>
        </p:spPr>
      </p:pic>
      <p:sp>
        <p:nvSpPr>
          <p:cNvPr id="191492"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91493" name="Segnaposto numero diapositiva 2"/>
          <p:cNvSpPr>
            <a:spLocks noGrp="1"/>
          </p:cNvSpPr>
          <p:nvPr>
            <p:ph type="sldNum" sz="quarter" idx="12"/>
          </p:nvPr>
        </p:nvSpPr>
        <p:spPr bwMode="auto">
          <a:noFill/>
          <a:ln>
            <a:miter lim="800000"/>
            <a:headEnd/>
            <a:tailEnd/>
          </a:ln>
        </p:spPr>
        <p:txBody>
          <a:bodyPr/>
          <a:lstStyle/>
          <a:p>
            <a:fld id="{69AFB818-2091-4605-BB21-7A05A45A915C}" type="slidenum">
              <a:rPr lang="en-AU" altLang="it-IT" smtClean="0">
                <a:cs typeface="Arial" pitchFamily="34" charset="0"/>
              </a:rPr>
              <a:pPr/>
              <a:t>45</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Titolo 1"/>
          <p:cNvSpPr>
            <a:spLocks noGrp="1"/>
          </p:cNvSpPr>
          <p:nvPr>
            <p:ph type="title"/>
          </p:nvPr>
        </p:nvSpPr>
        <p:spPr/>
        <p:txBody>
          <a:bodyPr/>
          <a:lstStyle/>
          <a:p>
            <a:pPr eaLnBrk="1" hangingPunct="1"/>
            <a:r>
              <a:rPr lang="it-IT" altLang="it-IT" smtClean="0"/>
              <a:t>Cartelli di salvataggio 2</a:t>
            </a:r>
            <a:endParaRPr lang="en-AU" altLang="it-IT" smtClean="0"/>
          </a:p>
        </p:txBody>
      </p:sp>
      <p:pic>
        <p:nvPicPr>
          <p:cNvPr id="192515" name="Picture 2"/>
          <p:cNvPicPr>
            <a:picLocks noGrp="1" noChangeAspect="1" noChangeArrowheads="1"/>
          </p:cNvPicPr>
          <p:nvPr>
            <p:ph idx="1"/>
          </p:nvPr>
        </p:nvPicPr>
        <p:blipFill>
          <a:blip r:embed="rId2" cstate="print"/>
          <a:srcRect/>
          <a:stretch>
            <a:fillRect/>
          </a:stretch>
        </p:blipFill>
        <p:spPr>
          <a:xfrm>
            <a:off x="395288" y="1412875"/>
            <a:ext cx="7993062" cy="4699000"/>
          </a:xfrm>
        </p:spPr>
      </p:pic>
      <p:sp>
        <p:nvSpPr>
          <p:cNvPr id="192516" name="Segnaposto piè di pagina 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92517" name="Segnaposto numero diapositiva 2"/>
          <p:cNvSpPr>
            <a:spLocks noGrp="1"/>
          </p:cNvSpPr>
          <p:nvPr>
            <p:ph type="sldNum" sz="quarter" idx="12"/>
          </p:nvPr>
        </p:nvSpPr>
        <p:spPr bwMode="auto">
          <a:noFill/>
          <a:ln>
            <a:miter lim="800000"/>
            <a:headEnd/>
            <a:tailEnd/>
          </a:ln>
        </p:spPr>
        <p:txBody>
          <a:bodyPr/>
          <a:lstStyle/>
          <a:p>
            <a:fld id="{68E7CB97-47E5-441F-9A49-F353CFC33DEB}" type="slidenum">
              <a:rPr lang="en-AU" altLang="it-IT" smtClean="0">
                <a:cs typeface="Arial" pitchFamily="34" charset="0"/>
              </a:rPr>
              <a:pPr/>
              <a:t>46</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eaLnBrk="1" fontAlgn="auto" hangingPunct="1">
              <a:spcAft>
                <a:spcPts val="0"/>
              </a:spcAft>
              <a:defRPr/>
            </a:pPr>
            <a:r>
              <a:rPr lang="it-IT" dirty="0" smtClean="0">
                <a:hlinkClick r:id="rId2" action="ppaction://hlinkfile"/>
              </a:rPr>
              <a:t>Cartelli per le attrezzature antincendio</a:t>
            </a:r>
            <a:endParaRPr lang="en-AU" dirty="0"/>
          </a:p>
        </p:txBody>
      </p:sp>
      <p:pic>
        <p:nvPicPr>
          <p:cNvPr id="193539" name="Picture 2"/>
          <p:cNvPicPr>
            <a:picLocks noChangeAspect="1" noChangeArrowheads="1"/>
          </p:cNvPicPr>
          <p:nvPr/>
        </p:nvPicPr>
        <p:blipFill>
          <a:blip r:embed="rId3" cstate="print"/>
          <a:srcRect/>
          <a:stretch>
            <a:fillRect/>
          </a:stretch>
        </p:blipFill>
        <p:spPr bwMode="auto">
          <a:xfrm>
            <a:off x="323850" y="1196975"/>
            <a:ext cx="8231188" cy="4752975"/>
          </a:xfrm>
          <a:prstGeom prst="rect">
            <a:avLst/>
          </a:prstGeom>
          <a:noFill/>
          <a:ln w="9525">
            <a:noFill/>
            <a:miter lim="800000"/>
            <a:headEnd/>
            <a:tailEnd/>
          </a:ln>
        </p:spPr>
      </p:pic>
      <p:sp>
        <p:nvSpPr>
          <p:cNvPr id="193540" name="CasellaDiTesto 5"/>
          <p:cNvSpPr txBox="1">
            <a:spLocks noChangeArrowheads="1"/>
          </p:cNvSpPr>
          <p:nvPr/>
        </p:nvSpPr>
        <p:spPr bwMode="auto">
          <a:xfrm>
            <a:off x="6300788" y="6237288"/>
            <a:ext cx="2592387" cy="369887"/>
          </a:xfrm>
          <a:prstGeom prst="rect">
            <a:avLst/>
          </a:prstGeom>
          <a:noFill/>
          <a:ln w="9525">
            <a:noFill/>
            <a:miter lim="800000"/>
            <a:headEnd/>
            <a:tailEnd/>
          </a:ln>
        </p:spPr>
        <p:txBody>
          <a:bodyPr>
            <a:spAutoFit/>
          </a:bodyPr>
          <a:lstStyle/>
          <a:p>
            <a:r>
              <a:rPr lang="it-IT" altLang="it-IT">
                <a:solidFill>
                  <a:srgbClr val="000000"/>
                </a:solidFill>
                <a:latin typeface="Calibri" pitchFamily="34" charset="0"/>
                <a:cs typeface="Arial" pitchFamily="34" charset="0"/>
                <a:hlinkClick r:id="rId4" action="ppaction://hlinkfile"/>
              </a:rPr>
              <a:t>Video chiusura</a:t>
            </a:r>
            <a:endParaRPr lang="en-AU" altLang="it-IT">
              <a:solidFill>
                <a:srgbClr val="000000"/>
              </a:solidFill>
              <a:latin typeface="Calibri" pitchFamily="34" charset="0"/>
              <a:cs typeface="Arial" pitchFamily="34" charset="0"/>
            </a:endParaRPr>
          </a:p>
        </p:txBody>
      </p:sp>
      <p:sp>
        <p:nvSpPr>
          <p:cNvPr id="193541" name="Segnaposto piè di pagina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AU" altLang="it-IT" smtClean="0">
                <a:solidFill>
                  <a:srgbClr val="898989"/>
                </a:solidFill>
              </a:rPr>
              <a:t>Prof.Cons.Giuseppe Croce</a:t>
            </a:r>
          </a:p>
        </p:txBody>
      </p:sp>
      <p:sp>
        <p:nvSpPr>
          <p:cNvPr id="193542" name="Segnaposto numero diapositiva 3"/>
          <p:cNvSpPr>
            <a:spLocks noGrp="1"/>
          </p:cNvSpPr>
          <p:nvPr>
            <p:ph type="sldNum" sz="quarter" idx="12"/>
          </p:nvPr>
        </p:nvSpPr>
        <p:spPr bwMode="auto">
          <a:noFill/>
          <a:ln>
            <a:miter lim="800000"/>
            <a:headEnd/>
            <a:tailEnd/>
          </a:ln>
        </p:spPr>
        <p:txBody>
          <a:bodyPr/>
          <a:lstStyle/>
          <a:p>
            <a:fld id="{F08BE4A8-5DE6-48F9-8E26-9AC2CC1E7E6E}" type="slidenum">
              <a:rPr lang="en-AU" altLang="it-IT" smtClean="0">
                <a:cs typeface="Arial" pitchFamily="34" charset="0"/>
              </a:rPr>
              <a:pPr/>
              <a:t>47</a:t>
            </a:fld>
            <a:endParaRPr lang="en-AU" altLang="it-IT" smtClean="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Segnaposto numero diapositiva 2"/>
          <p:cNvSpPr>
            <a:spLocks noGrp="1"/>
          </p:cNvSpPr>
          <p:nvPr>
            <p:ph type="sldNum" sz="quarter" idx="10"/>
          </p:nvPr>
        </p:nvSpPr>
        <p:spPr>
          <a:noFill/>
          <a:ln>
            <a:miter lim="800000"/>
            <a:headEnd/>
            <a:tailEnd/>
          </a:ln>
        </p:spPr>
        <p:txBody>
          <a:bodyPr/>
          <a:lstStyle/>
          <a:p>
            <a:fld id="{C4B3DD85-C388-445E-9A33-4599293051D3}" type="slidenum">
              <a:rPr lang="it-IT" altLang="it-IT" smtClean="0"/>
              <a:pPr/>
              <a:t>5</a:t>
            </a:fld>
            <a:endParaRPr lang="it-IT" altLang="it-IT" smtClean="0"/>
          </a:p>
        </p:txBody>
      </p:sp>
      <p:sp>
        <p:nvSpPr>
          <p:cNvPr id="150531" name="Rectangle 8"/>
          <p:cNvSpPr>
            <a:spLocks noChangeArrowheads="1"/>
          </p:cNvSpPr>
          <p:nvPr/>
        </p:nvSpPr>
        <p:spPr bwMode="auto">
          <a:xfrm>
            <a:off x="900113" y="2349500"/>
            <a:ext cx="3600450" cy="392113"/>
          </a:xfrm>
          <a:prstGeom prst="rect">
            <a:avLst/>
          </a:prstGeom>
          <a:solidFill>
            <a:schemeClr val="bg1"/>
          </a:solidFill>
          <a:ln w="25400">
            <a:solidFill>
              <a:schemeClr val="tx1"/>
            </a:solidFill>
            <a:miter lim="800000"/>
            <a:headEnd/>
            <a:tailEnd/>
          </a:ln>
          <a:effectLst/>
        </p:spPr>
        <p:txBody>
          <a:bodyPr wrap="none" lIns="92075" tIns="46038" rIns="92075" bIns="46038">
            <a:spAutoFit/>
          </a:bodyPr>
          <a:lstStyle/>
          <a:p>
            <a:pPr eaLnBrk="0" hangingPunct="0"/>
            <a:r>
              <a:rPr lang="en-GB" altLang="it-IT" b="1">
                <a:latin typeface="Times New Roman" pitchFamily="18" charset="0"/>
              </a:rPr>
              <a:t>VIE E USCITE DI EMERGENZA</a:t>
            </a:r>
          </a:p>
        </p:txBody>
      </p:sp>
      <p:sp>
        <p:nvSpPr>
          <p:cNvPr id="150532" name="Rectangle 10"/>
          <p:cNvSpPr>
            <a:spLocks noChangeArrowheads="1"/>
          </p:cNvSpPr>
          <p:nvPr/>
        </p:nvSpPr>
        <p:spPr bwMode="auto">
          <a:xfrm>
            <a:off x="900113" y="3502025"/>
            <a:ext cx="3873500" cy="392113"/>
          </a:xfrm>
          <a:prstGeom prst="rect">
            <a:avLst/>
          </a:prstGeom>
          <a:solidFill>
            <a:schemeClr val="bg1"/>
          </a:solidFill>
          <a:ln w="25400">
            <a:solidFill>
              <a:schemeClr val="tx1"/>
            </a:solidFill>
            <a:miter lim="800000"/>
            <a:headEnd/>
            <a:tailEnd/>
          </a:ln>
          <a:effectLst/>
        </p:spPr>
        <p:txBody>
          <a:bodyPr wrap="none" lIns="92075" tIns="46038" rIns="92075" bIns="46038">
            <a:spAutoFit/>
          </a:bodyPr>
          <a:lstStyle/>
          <a:p>
            <a:pPr eaLnBrk="0" hangingPunct="0"/>
            <a:r>
              <a:rPr lang="en-GB" altLang="it-IT" b="1">
                <a:latin typeface="Times New Roman" pitchFamily="18" charset="0"/>
              </a:rPr>
              <a:t>VIE DI CIRCOLAZ., PAVIM., ECC.</a:t>
            </a:r>
          </a:p>
        </p:txBody>
      </p:sp>
      <p:sp>
        <p:nvSpPr>
          <p:cNvPr id="150533" name="Rectangle 11"/>
          <p:cNvSpPr>
            <a:spLocks noChangeArrowheads="1"/>
          </p:cNvSpPr>
          <p:nvPr/>
        </p:nvSpPr>
        <p:spPr bwMode="auto">
          <a:xfrm>
            <a:off x="900113" y="2925763"/>
            <a:ext cx="2330450" cy="392112"/>
          </a:xfrm>
          <a:prstGeom prst="rect">
            <a:avLst/>
          </a:prstGeom>
          <a:solidFill>
            <a:schemeClr val="bg1"/>
          </a:solidFill>
          <a:ln w="25400">
            <a:solidFill>
              <a:schemeClr val="tx1"/>
            </a:solidFill>
            <a:miter lim="800000"/>
            <a:headEnd/>
            <a:tailEnd/>
          </a:ln>
          <a:effectLst/>
        </p:spPr>
        <p:txBody>
          <a:bodyPr wrap="none" lIns="92075" tIns="46038" rIns="92075" bIns="46038">
            <a:spAutoFit/>
          </a:bodyPr>
          <a:lstStyle/>
          <a:p>
            <a:pPr eaLnBrk="0" hangingPunct="0"/>
            <a:r>
              <a:rPr lang="en-GB" altLang="it-IT" b="1">
                <a:latin typeface="Times New Roman" pitchFamily="18" charset="0"/>
              </a:rPr>
              <a:t>PORTE E PORTONI</a:t>
            </a:r>
          </a:p>
        </p:txBody>
      </p:sp>
      <p:sp>
        <p:nvSpPr>
          <p:cNvPr id="150534" name="Rectangle 13"/>
          <p:cNvSpPr>
            <a:spLocks noChangeArrowheads="1"/>
          </p:cNvSpPr>
          <p:nvPr/>
        </p:nvSpPr>
        <p:spPr bwMode="auto">
          <a:xfrm>
            <a:off x="933450" y="5341938"/>
            <a:ext cx="4171950" cy="392112"/>
          </a:xfrm>
          <a:prstGeom prst="rect">
            <a:avLst/>
          </a:prstGeom>
          <a:solidFill>
            <a:schemeClr val="bg1"/>
          </a:solidFill>
          <a:ln w="25400">
            <a:solidFill>
              <a:schemeClr val="tx1"/>
            </a:solidFill>
            <a:miter lim="800000"/>
            <a:headEnd/>
            <a:tailEnd/>
          </a:ln>
          <a:effectLst/>
        </p:spPr>
        <p:txBody>
          <a:bodyPr wrap="none" lIns="92075" tIns="46038" rIns="92075" bIns="46038">
            <a:spAutoFit/>
          </a:bodyPr>
          <a:lstStyle/>
          <a:p>
            <a:pPr eaLnBrk="0" hangingPunct="0"/>
            <a:r>
              <a:rPr lang="en-GB" altLang="it-IT" b="1">
                <a:latin typeface="Times New Roman" pitchFamily="18" charset="0"/>
              </a:rPr>
              <a:t>ILLUM. NATURALE E ARTIFICIALE</a:t>
            </a:r>
          </a:p>
        </p:txBody>
      </p:sp>
      <p:sp>
        <p:nvSpPr>
          <p:cNvPr id="150535" name="Rectangle 14"/>
          <p:cNvSpPr>
            <a:spLocks noChangeArrowheads="1"/>
          </p:cNvSpPr>
          <p:nvPr/>
        </p:nvSpPr>
        <p:spPr bwMode="auto">
          <a:xfrm>
            <a:off x="912813" y="4692650"/>
            <a:ext cx="3479800" cy="392113"/>
          </a:xfrm>
          <a:prstGeom prst="rect">
            <a:avLst/>
          </a:prstGeom>
          <a:solidFill>
            <a:schemeClr val="bg1"/>
          </a:solidFill>
          <a:ln w="25400">
            <a:solidFill>
              <a:schemeClr val="tx1"/>
            </a:solidFill>
            <a:miter lim="800000"/>
            <a:headEnd/>
            <a:tailEnd/>
          </a:ln>
          <a:effectLst/>
        </p:spPr>
        <p:txBody>
          <a:bodyPr wrap="none" lIns="92075" tIns="46038" rIns="92075" bIns="46038">
            <a:spAutoFit/>
          </a:bodyPr>
          <a:lstStyle/>
          <a:p>
            <a:pPr eaLnBrk="0" hangingPunct="0"/>
            <a:r>
              <a:rPr lang="en-GB" altLang="it-IT" b="1">
                <a:latin typeface="Times New Roman" pitchFamily="18" charset="0"/>
              </a:rPr>
              <a:t>TEMPERATURA DEI  LOCALI</a:t>
            </a:r>
          </a:p>
        </p:txBody>
      </p:sp>
      <p:sp>
        <p:nvSpPr>
          <p:cNvPr id="150536" name="Rectangle 15"/>
          <p:cNvSpPr>
            <a:spLocks noChangeArrowheads="1"/>
          </p:cNvSpPr>
          <p:nvPr/>
        </p:nvSpPr>
        <p:spPr bwMode="auto">
          <a:xfrm>
            <a:off x="900113" y="4078288"/>
            <a:ext cx="4616450" cy="392112"/>
          </a:xfrm>
          <a:prstGeom prst="rect">
            <a:avLst/>
          </a:prstGeom>
          <a:solidFill>
            <a:schemeClr val="bg1"/>
          </a:solidFill>
          <a:ln w="25400">
            <a:solidFill>
              <a:schemeClr val="tx1"/>
            </a:solidFill>
            <a:miter lim="800000"/>
            <a:headEnd/>
            <a:tailEnd/>
          </a:ln>
          <a:effectLst/>
        </p:spPr>
        <p:txBody>
          <a:bodyPr wrap="none" lIns="92075" tIns="46038" rIns="92075" bIns="46038">
            <a:spAutoFit/>
          </a:bodyPr>
          <a:lstStyle/>
          <a:p>
            <a:pPr eaLnBrk="0" hangingPunct="0"/>
            <a:r>
              <a:rPr lang="en-GB" altLang="it-IT" b="1">
                <a:latin typeface="Times New Roman" pitchFamily="18" charset="0"/>
              </a:rPr>
              <a:t>AERAZ. DI LUOGHI DI LAVORO CHIUSI</a:t>
            </a:r>
          </a:p>
        </p:txBody>
      </p:sp>
      <p:sp>
        <p:nvSpPr>
          <p:cNvPr id="150537" name="Text Box 23"/>
          <p:cNvSpPr txBox="1">
            <a:spLocks noChangeArrowheads="1"/>
          </p:cNvSpPr>
          <p:nvPr>
            <p:ph type="title"/>
          </p:nvPr>
        </p:nvSpPr>
        <p:spPr>
          <a:xfrm>
            <a:off x="611188" y="762000"/>
            <a:ext cx="7924800" cy="795338"/>
          </a:xfrm>
          <a:prstGeom prst="rect">
            <a:avLst/>
          </a:prstGeom>
          <a:noFill/>
        </p:spPr>
        <p:txBody>
          <a:bodyPr/>
          <a:lstStyle/>
          <a:p>
            <a:pPr defTabSz="793750" eaLnBrk="1" hangingPunct="1">
              <a:lnSpc>
                <a:spcPct val="100000"/>
              </a:lnSpc>
              <a:tabLst>
                <a:tab pos="392113" algn="l"/>
              </a:tabLst>
            </a:pPr>
            <a:r>
              <a:rPr lang="it-IT" altLang="it-IT" smtClean="0"/>
              <a:t>Luoghi di Lavoro</a:t>
            </a:r>
          </a:p>
        </p:txBody>
      </p:sp>
      <p:grpSp>
        <p:nvGrpSpPr>
          <p:cNvPr id="150538" name="Group 27"/>
          <p:cNvGrpSpPr>
            <a:grpSpLocks/>
          </p:cNvGrpSpPr>
          <p:nvPr/>
        </p:nvGrpSpPr>
        <p:grpSpPr bwMode="auto">
          <a:xfrm>
            <a:off x="5148263" y="2205038"/>
            <a:ext cx="3671887" cy="3744912"/>
            <a:chOff x="3243" y="1389"/>
            <a:chExt cx="2313" cy="2359"/>
          </a:xfrm>
        </p:grpSpPr>
        <p:sp>
          <p:nvSpPr>
            <p:cNvPr id="150539" name="Rectangle 5"/>
            <p:cNvSpPr>
              <a:spLocks noChangeArrowheads="1"/>
            </p:cNvSpPr>
            <p:nvPr/>
          </p:nvSpPr>
          <p:spPr bwMode="auto">
            <a:xfrm>
              <a:off x="4024" y="2296"/>
              <a:ext cx="1532" cy="682"/>
            </a:xfrm>
            <a:prstGeom prst="rect">
              <a:avLst/>
            </a:prstGeom>
            <a:solidFill>
              <a:srgbClr val="FFFF99"/>
            </a:solidFill>
            <a:ln w="12700">
              <a:solidFill>
                <a:srgbClr val="FF3300"/>
              </a:solidFill>
              <a:miter lim="800000"/>
              <a:headEnd/>
              <a:tailEnd/>
            </a:ln>
            <a:effectLst/>
          </p:spPr>
          <p:txBody>
            <a:bodyPr lIns="92075" tIns="46038" rIns="92075" bIns="46038">
              <a:spAutoFit/>
            </a:bodyPr>
            <a:lstStyle/>
            <a:p>
              <a:pPr algn="ctr" eaLnBrk="0" hangingPunct="0"/>
              <a:r>
                <a:rPr lang="en-GB" altLang="it-IT" sz="1600" b="1" i="1">
                  <a:latin typeface="Times New Roman" pitchFamily="18" charset="0"/>
                </a:rPr>
                <a:t>TENER CONTO DI LAVORATORI PORTATORI DI HANDICAP</a:t>
              </a:r>
              <a:endParaRPr lang="en-GB" altLang="it-IT" b="1" i="1">
                <a:latin typeface="Times New Roman" pitchFamily="18" charset="0"/>
              </a:endParaRPr>
            </a:p>
          </p:txBody>
        </p:sp>
        <p:sp>
          <p:nvSpPr>
            <p:cNvPr id="150540" name="AutoShape 24"/>
            <p:cNvSpPr>
              <a:spLocks/>
            </p:cNvSpPr>
            <p:nvPr/>
          </p:nvSpPr>
          <p:spPr bwMode="auto">
            <a:xfrm>
              <a:off x="3243" y="1389"/>
              <a:ext cx="590" cy="2359"/>
            </a:xfrm>
            <a:prstGeom prst="rightBrace">
              <a:avLst>
                <a:gd name="adj1" fmla="val 33319"/>
                <a:gd name="adj2" fmla="val 52139"/>
              </a:avLst>
            </a:prstGeom>
            <a:noFill/>
            <a:ln w="9525">
              <a:solidFill>
                <a:srgbClr val="FF3300"/>
              </a:solidFill>
              <a:round/>
              <a:headEnd/>
              <a:tailEnd/>
            </a:ln>
            <a:effectLst/>
          </p:spPr>
          <p:txBody>
            <a:bodyPr wrap="none" anchor="ctr"/>
            <a:lstStyle/>
            <a:p>
              <a:endParaRPr lang="it-IT" altLang="it-IT"/>
            </a:p>
          </p:txBody>
        </p:sp>
      </p:grpSp>
    </p:spTree>
  </p:cSld>
  <p:clrMapOvr>
    <a:masterClrMapping/>
  </p:clrMapOvr>
  <p:transition spd="med">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Segnaposto numero diapositiva 2"/>
          <p:cNvSpPr>
            <a:spLocks noGrp="1"/>
          </p:cNvSpPr>
          <p:nvPr>
            <p:ph type="sldNum" sz="quarter" idx="10"/>
          </p:nvPr>
        </p:nvSpPr>
        <p:spPr>
          <a:noFill/>
          <a:ln>
            <a:miter lim="800000"/>
            <a:headEnd/>
            <a:tailEnd/>
          </a:ln>
        </p:spPr>
        <p:txBody>
          <a:bodyPr/>
          <a:lstStyle/>
          <a:p>
            <a:fld id="{4151C9B0-7550-44B7-9B3A-2837592B82F7}" type="slidenum">
              <a:rPr lang="it-IT" altLang="it-IT" smtClean="0"/>
              <a:pPr/>
              <a:t>6</a:t>
            </a:fld>
            <a:endParaRPr lang="it-IT" altLang="it-IT" smtClean="0"/>
          </a:p>
        </p:txBody>
      </p:sp>
      <p:sp>
        <p:nvSpPr>
          <p:cNvPr id="151555" name="Text Box 12"/>
          <p:cNvSpPr txBox="1">
            <a:spLocks noChangeArrowheads="1"/>
          </p:cNvSpPr>
          <p:nvPr>
            <p:ph type="title"/>
          </p:nvPr>
        </p:nvSpPr>
        <p:spPr>
          <a:xfrm>
            <a:off x="611188" y="762000"/>
            <a:ext cx="7924800" cy="795338"/>
          </a:xfrm>
          <a:prstGeom prst="rect">
            <a:avLst/>
          </a:prstGeom>
          <a:noFill/>
        </p:spPr>
        <p:txBody>
          <a:bodyPr/>
          <a:lstStyle/>
          <a:p>
            <a:pPr defTabSz="793750" eaLnBrk="1" hangingPunct="1">
              <a:lnSpc>
                <a:spcPct val="100000"/>
              </a:lnSpc>
              <a:tabLst>
                <a:tab pos="392113" algn="l"/>
              </a:tabLst>
            </a:pPr>
            <a:r>
              <a:rPr lang="it-IT" altLang="it-IT" smtClean="0"/>
              <a:t>Pavimenti</a:t>
            </a:r>
          </a:p>
        </p:txBody>
      </p:sp>
      <p:sp>
        <p:nvSpPr>
          <p:cNvPr id="151556" name="Rectangle 14"/>
          <p:cNvSpPr>
            <a:spLocks noChangeArrowheads="1"/>
          </p:cNvSpPr>
          <p:nvPr/>
        </p:nvSpPr>
        <p:spPr bwMode="auto">
          <a:xfrm>
            <a:off x="900113" y="2133600"/>
            <a:ext cx="7704137" cy="1190625"/>
          </a:xfrm>
          <a:prstGeom prst="rect">
            <a:avLst/>
          </a:prstGeom>
          <a:solidFill>
            <a:srgbClr val="FFFFFF"/>
          </a:solidFill>
          <a:ln w="12700">
            <a:noFill/>
            <a:miter lim="800000"/>
            <a:headEnd/>
            <a:tailEnd/>
          </a:ln>
          <a:effectLst/>
        </p:spPr>
        <p:txBody>
          <a:bodyPr lIns="92075" tIns="46038" rIns="92075" bIns="46038">
            <a:spAutoFit/>
          </a:bodyPr>
          <a:lstStyle/>
          <a:p>
            <a:pPr algn="just">
              <a:buFont typeface="Wingdings" pitchFamily="2" charset="2"/>
              <a:buChar char="Ø"/>
            </a:pPr>
            <a:r>
              <a:rPr lang="it-IT" altLang="it-IT">
                <a:latin typeface="Times New Roman" pitchFamily="18" charset="0"/>
              </a:rPr>
              <a:t> non devono presentare aperture, ostacoli o sconnessioni e non devono essere </a:t>
            </a:r>
            <a:br>
              <a:rPr lang="it-IT" altLang="it-IT">
                <a:latin typeface="Times New Roman" pitchFamily="18" charset="0"/>
              </a:rPr>
            </a:br>
            <a:r>
              <a:rPr lang="it-IT" altLang="it-IT">
                <a:latin typeface="Times New Roman" pitchFamily="18" charset="0"/>
              </a:rPr>
              <a:t>    attraversati da prolunghe elettriche o altri cavi;</a:t>
            </a:r>
          </a:p>
          <a:p>
            <a:pPr algn="just">
              <a:buFont typeface="Wingdings" pitchFamily="2" charset="2"/>
              <a:buChar char="Ø"/>
            </a:pPr>
            <a:r>
              <a:rPr lang="it-IT" altLang="it-IT">
                <a:latin typeface="Times New Roman" pitchFamily="18" charset="0"/>
              </a:rPr>
              <a:t> eventuali ostacoli fissi (gradini, cambi di pendenza) devono essere </a:t>
            </a:r>
            <a:br>
              <a:rPr lang="it-IT" altLang="it-IT">
                <a:latin typeface="Times New Roman" pitchFamily="18" charset="0"/>
              </a:rPr>
            </a:br>
            <a:r>
              <a:rPr lang="it-IT" altLang="it-IT">
                <a:latin typeface="Times New Roman" pitchFamily="18" charset="0"/>
              </a:rPr>
              <a:t>    opportunamente segnalati.</a:t>
            </a:r>
          </a:p>
        </p:txBody>
      </p:sp>
      <p:pic>
        <p:nvPicPr>
          <p:cNvPr id="151557" name="Picture 16" descr="pericolo cera"/>
          <p:cNvPicPr>
            <a:picLocks noChangeAspect="1" noChangeArrowheads="1"/>
          </p:cNvPicPr>
          <p:nvPr/>
        </p:nvPicPr>
        <p:blipFill>
          <a:blip r:embed="rId3" cstate="print"/>
          <a:srcRect/>
          <a:stretch>
            <a:fillRect/>
          </a:stretch>
        </p:blipFill>
        <p:spPr bwMode="auto">
          <a:xfrm>
            <a:off x="5580063" y="3860800"/>
            <a:ext cx="2808287" cy="2268538"/>
          </a:xfrm>
          <a:prstGeom prst="rect">
            <a:avLst/>
          </a:prstGeom>
          <a:noFill/>
          <a:ln w="9525">
            <a:noFill/>
            <a:miter lim="800000"/>
            <a:headEnd/>
            <a:tailEnd/>
          </a:ln>
        </p:spPr>
      </p:pic>
      <p:graphicFrame>
        <p:nvGraphicFramePr>
          <p:cNvPr id="183338" name="Group 42"/>
          <p:cNvGraphicFramePr>
            <a:graphicFrameLocks noGrp="1"/>
          </p:cNvGraphicFramePr>
          <p:nvPr/>
        </p:nvGraphicFramePr>
        <p:xfrm>
          <a:off x="101600" y="363538"/>
          <a:ext cx="207964" cy="6537936"/>
        </p:xfrm>
        <a:graphic>
          <a:graphicData uri="http://schemas.openxmlformats.org/drawingml/2006/table">
            <a:tbl>
              <a:tblPr/>
              <a:tblGrid>
                <a:gridCol w="207964"/>
              </a:tblGrid>
              <a:tr h="6537325">
                <a:tc>
                  <a:txBody>
                    <a:bodyPr/>
                    <a:lstStyle>
                      <a:lvl1pPr>
                        <a:spcBef>
                          <a:spcPct val="20000"/>
                        </a:spcBef>
                        <a:buClr>
                          <a:schemeClr val="tx1"/>
                        </a:buClr>
                        <a:buSzPct val="75000"/>
                        <a:buFont typeface="Wingdings" pitchFamily="2" charset="2"/>
                        <a:defRPr sz="2400">
                          <a:solidFill>
                            <a:schemeClr val="tx1"/>
                          </a:solidFill>
                          <a:latin typeface="Times New Roman" pitchFamily="18" charset="0"/>
                        </a:defRPr>
                      </a:lvl1pPr>
                      <a:lvl2pPr>
                        <a:spcBef>
                          <a:spcPct val="20000"/>
                        </a:spcBef>
                        <a:buClr>
                          <a:schemeClr val="tx1"/>
                        </a:buClr>
                        <a:buSzPct val="75000"/>
                        <a:defRPr sz="2000">
                          <a:solidFill>
                            <a:schemeClr val="tx1"/>
                          </a:solidFill>
                          <a:latin typeface="Times New Roman" pitchFamily="18" charset="0"/>
                        </a:defRPr>
                      </a:lvl2pPr>
                      <a:lvl3pPr>
                        <a:spcBef>
                          <a:spcPct val="20000"/>
                        </a:spcBef>
                        <a:buClr>
                          <a:schemeClr val="tx1"/>
                        </a:buClr>
                        <a:buSzPct val="75000"/>
                        <a:buFont typeface="Wingdings" pitchFamily="2" charset="2"/>
                        <a:defRPr>
                          <a:solidFill>
                            <a:schemeClr val="tx1"/>
                          </a:solidFill>
                          <a:latin typeface="Times New Roman" pitchFamily="18" charset="0"/>
                        </a:defRPr>
                      </a:lvl3pPr>
                      <a:lvl4pPr>
                        <a:spcBef>
                          <a:spcPct val="20000"/>
                        </a:spcBef>
                        <a:buClr>
                          <a:schemeClr val="tx1"/>
                        </a:buClr>
                        <a:buSzPct val="80000"/>
                        <a:defRPr sz="1600">
                          <a:solidFill>
                            <a:schemeClr val="tx1"/>
                          </a:solidFill>
                          <a:latin typeface="Times New Roman" pitchFamily="18" charset="0"/>
                        </a:defRPr>
                      </a:lvl4pPr>
                      <a:lvl5pPr>
                        <a:spcBef>
                          <a:spcPct val="20000"/>
                        </a:spcBef>
                        <a:buClr>
                          <a:schemeClr val="tx1"/>
                        </a:buClr>
                        <a:buSzPct val="65000"/>
                        <a:buFont typeface="Wingdings" pitchFamily="2" charset="2"/>
                        <a:defRPr sz="1600">
                          <a:solidFill>
                            <a:schemeClr val="tx1"/>
                          </a:solidFill>
                          <a:latin typeface="Times New Roman" pitchFamily="18" charset="0"/>
                        </a:defRPr>
                      </a:lvl5pPr>
                      <a:lvl6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6pPr>
                      <a:lvl7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7pPr>
                      <a:lvl8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8pPr>
                      <a:lvl9pPr fontAlgn="base">
                        <a:spcBef>
                          <a:spcPct val="20000"/>
                        </a:spcBef>
                        <a:spcAft>
                          <a:spcPct val="0"/>
                        </a:spcAft>
                        <a:buClr>
                          <a:schemeClr val="tx1"/>
                        </a:buClr>
                        <a:buSzPct val="65000"/>
                        <a:buFont typeface="Wingdings" pitchFamily="2" charset="2"/>
                        <a:defRPr sz="16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600" b="0" i="0" u="none" strike="noStrike" cap="none" normalizeH="0" baseline="0" smtClean="0">
                          <a:ln>
                            <a:noFill/>
                          </a:ln>
                          <a:solidFill>
                            <a:srgbClr val="000000"/>
                          </a:solidFill>
                          <a:effectLst/>
                          <a:latin typeface="Arial" pitchFamily="34" charset="0"/>
                          <a:cs typeface="Arial" pitchFamily="34" charset="0"/>
                        </a:rPr>
                        <a:t>  </a:t>
                      </a:r>
                      <a:r>
                        <a:rPr kumimoji="0" lang="it-IT" altLang="it-IT" sz="7500" b="0" i="0" u="none" strike="noStrike" cap="none" normalizeH="0" baseline="0" smtClean="0">
                          <a:ln>
                            <a:noFill/>
                          </a:ln>
                          <a:solidFill>
                            <a:srgbClr val="000000"/>
                          </a:solidFill>
                          <a:effectLst/>
                          <a:latin typeface="Arial" pitchFamily="34" charset="0"/>
                          <a:cs typeface="Arial" pitchFamily="34" charset="0"/>
                        </a:rPr>
                        <a:t> </a:t>
                      </a:r>
                      <a:r>
                        <a:rPr kumimoji="0" lang="it-IT" altLang="it-IT" sz="600" b="0" i="0" u="none" strike="noStrike" cap="none" normalizeH="0" baseline="0" smtClean="0">
                          <a:ln>
                            <a:noFill/>
                          </a:ln>
                          <a:solidFill>
                            <a:srgbClr val="000000"/>
                          </a:solidFill>
                          <a:effectLst/>
                          <a:latin typeface="Arial" pitchFamily="34" charset="0"/>
                          <a:cs typeface="Arial" pitchFamily="34" charset="0"/>
                        </a:rPr>
                        <a:t>                                                        </a:t>
                      </a:r>
                    </a:p>
                  </a:txBody>
                  <a:tcPr marL="91282" marR="91282" marT="45708" marB="45708" horzOverflow="overflow">
                    <a:lnL cap="flat">
                      <a:noFill/>
                    </a:lnL>
                    <a:lnR cap="flat">
                      <a:noFill/>
                    </a:lnR>
                    <a:lnT cap="flat">
                      <a:noFill/>
                    </a:lnT>
                    <a:lnB cap="flat">
                      <a:noFill/>
                    </a:lnB>
                    <a:lnTlToBr>
                      <a:noFill/>
                    </a:lnTlToBr>
                    <a:lnBlToTr>
                      <a:noFill/>
                    </a:lnBlToTr>
                    <a:noFill/>
                  </a:tcPr>
                </a:tc>
              </a:tr>
            </a:tbl>
          </a:graphicData>
        </a:graphic>
      </p:graphicFrame>
      <p:pic>
        <p:nvPicPr>
          <p:cNvPr id="151560" name="Picture 19" descr=" "/>
          <p:cNvPicPr>
            <a:picLocks noChangeAspect="1" noChangeArrowheads="1"/>
          </p:cNvPicPr>
          <p:nvPr/>
        </p:nvPicPr>
        <p:blipFill>
          <a:blip r:embed="rId4"/>
          <a:srcRect/>
          <a:stretch>
            <a:fillRect/>
          </a:stretch>
        </p:blipFill>
        <p:spPr bwMode="auto">
          <a:xfrm>
            <a:off x="204788" y="227013"/>
            <a:ext cx="9525" cy="133350"/>
          </a:xfrm>
          <a:prstGeom prst="rect">
            <a:avLst/>
          </a:prstGeom>
          <a:noFill/>
          <a:ln w="9525">
            <a:noFill/>
            <a:miter lim="800000"/>
            <a:headEnd/>
            <a:tailEnd/>
          </a:ln>
        </p:spPr>
      </p:pic>
      <p:pic>
        <p:nvPicPr>
          <p:cNvPr id="151561" name="Picture 21" descr="asa_gefahrenermittlung"/>
          <p:cNvPicPr>
            <a:picLocks noChangeAspect="1" noChangeArrowheads="1"/>
          </p:cNvPicPr>
          <p:nvPr/>
        </p:nvPicPr>
        <p:blipFill>
          <a:blip r:embed="rId5" cstate="print"/>
          <a:srcRect/>
          <a:stretch>
            <a:fillRect/>
          </a:stretch>
        </p:blipFill>
        <p:spPr bwMode="auto">
          <a:xfrm>
            <a:off x="1692275" y="3935413"/>
            <a:ext cx="2087563" cy="2087562"/>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Segnaposto numero diapositiva 2"/>
          <p:cNvSpPr>
            <a:spLocks noGrp="1"/>
          </p:cNvSpPr>
          <p:nvPr>
            <p:ph type="sldNum" sz="quarter" idx="10"/>
          </p:nvPr>
        </p:nvSpPr>
        <p:spPr>
          <a:noFill/>
          <a:ln>
            <a:miter lim="800000"/>
            <a:headEnd/>
            <a:tailEnd/>
          </a:ln>
        </p:spPr>
        <p:txBody>
          <a:bodyPr/>
          <a:lstStyle/>
          <a:p>
            <a:fld id="{78832A69-4A56-477B-AEE7-9CCE41F03545}" type="slidenum">
              <a:rPr lang="it-IT" altLang="it-IT" smtClean="0"/>
              <a:pPr/>
              <a:t>7</a:t>
            </a:fld>
            <a:endParaRPr lang="it-IT" altLang="it-IT" smtClean="0"/>
          </a:p>
        </p:txBody>
      </p:sp>
      <p:sp>
        <p:nvSpPr>
          <p:cNvPr id="152579" name="Text Box 2"/>
          <p:cNvSpPr txBox="1">
            <a:spLocks noChangeArrowheads="1"/>
          </p:cNvSpPr>
          <p:nvPr>
            <p:ph type="title"/>
          </p:nvPr>
        </p:nvSpPr>
        <p:spPr>
          <a:xfrm>
            <a:off x="611188" y="762000"/>
            <a:ext cx="7924800" cy="795338"/>
          </a:xfrm>
          <a:prstGeom prst="rect">
            <a:avLst/>
          </a:prstGeom>
          <a:noFill/>
        </p:spPr>
        <p:txBody>
          <a:bodyPr/>
          <a:lstStyle/>
          <a:p>
            <a:pPr defTabSz="793750" eaLnBrk="1" hangingPunct="1">
              <a:lnSpc>
                <a:spcPct val="100000"/>
              </a:lnSpc>
              <a:tabLst>
                <a:tab pos="392113" algn="l"/>
              </a:tabLst>
            </a:pPr>
            <a:r>
              <a:rPr lang="it-IT" altLang="it-IT" smtClean="0"/>
              <a:t>Vie di Circolazione</a:t>
            </a:r>
          </a:p>
        </p:txBody>
      </p:sp>
      <p:sp>
        <p:nvSpPr>
          <p:cNvPr id="152580" name="Rectangle 3"/>
          <p:cNvSpPr>
            <a:spLocks noChangeArrowheads="1"/>
          </p:cNvSpPr>
          <p:nvPr/>
        </p:nvSpPr>
        <p:spPr bwMode="auto">
          <a:xfrm>
            <a:off x="828675" y="2060575"/>
            <a:ext cx="7920038" cy="641350"/>
          </a:xfrm>
          <a:prstGeom prst="rect">
            <a:avLst/>
          </a:prstGeom>
          <a:solidFill>
            <a:srgbClr val="FFFFFF"/>
          </a:solidFill>
          <a:ln w="12700">
            <a:noFill/>
            <a:miter lim="800000"/>
            <a:headEnd/>
            <a:tailEnd/>
          </a:ln>
          <a:effectLst/>
        </p:spPr>
        <p:txBody>
          <a:bodyPr lIns="92075" tIns="46038" rIns="92075" bIns="46038">
            <a:spAutoFit/>
          </a:bodyPr>
          <a:lstStyle/>
          <a:p>
            <a:r>
              <a:rPr lang="it-IT" altLang="it-IT">
                <a:latin typeface="Times New Roman" pitchFamily="18" charset="0"/>
              </a:rPr>
              <a:t>Le </a:t>
            </a:r>
            <a:r>
              <a:rPr lang="it-IT" altLang="it-IT" b="1">
                <a:latin typeface="Times New Roman" pitchFamily="18" charset="0"/>
              </a:rPr>
              <a:t>vie di circolazione </a:t>
            </a:r>
            <a:r>
              <a:rPr lang="it-IT" altLang="it-IT">
                <a:latin typeface="Times New Roman" pitchFamily="18" charset="0"/>
              </a:rPr>
              <a:t>interne che conducono ad uscite di emergenza devono essere mantenute sgombre allo scopo di consentire un facile esodo, in caso di emergenza.</a:t>
            </a:r>
          </a:p>
        </p:txBody>
      </p:sp>
      <p:pic>
        <p:nvPicPr>
          <p:cNvPr id="152581" name="Picture 8"/>
          <p:cNvPicPr>
            <a:picLocks noChangeAspect="1" noChangeArrowheads="1"/>
          </p:cNvPicPr>
          <p:nvPr/>
        </p:nvPicPr>
        <p:blipFill>
          <a:blip r:embed="rId3" cstate="print"/>
          <a:srcRect/>
          <a:stretch>
            <a:fillRect/>
          </a:stretch>
        </p:blipFill>
        <p:spPr bwMode="auto">
          <a:xfrm>
            <a:off x="2700338" y="3024188"/>
            <a:ext cx="4176712" cy="3265487"/>
          </a:xfrm>
          <a:prstGeom prst="rect">
            <a:avLst/>
          </a:prstGeom>
          <a:noFill/>
          <a:ln w="9525">
            <a:solidFill>
              <a:schemeClr val="tx2"/>
            </a:solidFill>
            <a:miter lim="800000"/>
            <a:headEnd/>
            <a:tailEnd/>
          </a:ln>
          <a:effectLst/>
        </p:spPr>
      </p:pic>
    </p:spTree>
  </p:cSld>
  <p:clrMapOvr>
    <a:masterClrMapping/>
  </p:clrMapOvr>
  <p:transition spd="med">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Segnaposto numero diapositiva 2"/>
          <p:cNvSpPr>
            <a:spLocks noGrp="1"/>
          </p:cNvSpPr>
          <p:nvPr>
            <p:ph type="sldNum" sz="quarter" idx="10"/>
          </p:nvPr>
        </p:nvSpPr>
        <p:spPr>
          <a:noFill/>
          <a:ln>
            <a:miter lim="800000"/>
            <a:headEnd/>
            <a:tailEnd/>
          </a:ln>
        </p:spPr>
        <p:txBody>
          <a:bodyPr/>
          <a:lstStyle/>
          <a:p>
            <a:fld id="{0781B3E8-D2AB-455A-86F3-6199B8557A42}" type="slidenum">
              <a:rPr lang="it-IT" altLang="it-IT" smtClean="0"/>
              <a:pPr/>
              <a:t>8</a:t>
            </a:fld>
            <a:endParaRPr lang="it-IT" altLang="it-IT" smtClean="0"/>
          </a:p>
        </p:txBody>
      </p:sp>
      <p:sp>
        <p:nvSpPr>
          <p:cNvPr id="153603" name="Text Box 2"/>
          <p:cNvSpPr txBox="1">
            <a:spLocks noChangeArrowheads="1"/>
          </p:cNvSpPr>
          <p:nvPr>
            <p:ph type="title"/>
          </p:nvPr>
        </p:nvSpPr>
        <p:spPr>
          <a:xfrm>
            <a:off x="611188" y="762000"/>
            <a:ext cx="7924800" cy="795338"/>
          </a:xfrm>
          <a:prstGeom prst="rect">
            <a:avLst/>
          </a:prstGeom>
          <a:noFill/>
        </p:spPr>
        <p:txBody>
          <a:bodyPr/>
          <a:lstStyle/>
          <a:p>
            <a:pPr defTabSz="793750" eaLnBrk="1" hangingPunct="1">
              <a:lnSpc>
                <a:spcPct val="100000"/>
              </a:lnSpc>
              <a:tabLst>
                <a:tab pos="392113" algn="l"/>
              </a:tabLst>
            </a:pPr>
            <a:r>
              <a:rPr lang="it-IT" altLang="it-IT" smtClean="0"/>
              <a:t>Vie ed Uscite di Emergenza</a:t>
            </a:r>
          </a:p>
        </p:txBody>
      </p:sp>
      <p:sp>
        <p:nvSpPr>
          <p:cNvPr id="153604" name="Rectangle 3"/>
          <p:cNvSpPr>
            <a:spLocks noChangeArrowheads="1"/>
          </p:cNvSpPr>
          <p:nvPr/>
        </p:nvSpPr>
        <p:spPr bwMode="auto">
          <a:xfrm>
            <a:off x="755650" y="1989138"/>
            <a:ext cx="7704138" cy="1465262"/>
          </a:xfrm>
          <a:prstGeom prst="rect">
            <a:avLst/>
          </a:prstGeom>
          <a:solidFill>
            <a:srgbClr val="FFFFFF"/>
          </a:solidFill>
          <a:ln w="12700" algn="ctr">
            <a:noFill/>
            <a:miter lim="800000"/>
            <a:headEnd/>
            <a:tailEnd/>
          </a:ln>
          <a:effectLst/>
        </p:spPr>
        <p:txBody>
          <a:bodyPr lIns="92075" tIns="46038" rIns="92075" bIns="46038">
            <a:spAutoFit/>
          </a:bodyPr>
          <a:lstStyle/>
          <a:p>
            <a:pPr algn="just">
              <a:buFont typeface="Wingdings" pitchFamily="2" charset="2"/>
              <a:buChar char="Ø"/>
            </a:pPr>
            <a:r>
              <a:rPr lang="it-IT" altLang="it-IT">
                <a:latin typeface="Times New Roman" pitchFamily="18" charset="0"/>
              </a:rPr>
              <a:t> Numero, distribuzione e dimensioni adeguate alle dimensioni dei luoghi di </a:t>
            </a:r>
            <a:br>
              <a:rPr lang="it-IT" altLang="it-IT">
                <a:latin typeface="Times New Roman" pitchFamily="18" charset="0"/>
              </a:rPr>
            </a:br>
            <a:r>
              <a:rPr lang="it-IT" altLang="it-IT">
                <a:latin typeface="Times New Roman" pitchFamily="18" charset="0"/>
              </a:rPr>
              <a:t>     lavoro, alla loro ubicazione, alla loro destinazione d'uso e al numero massimo </a:t>
            </a:r>
            <a:br>
              <a:rPr lang="it-IT" altLang="it-IT">
                <a:latin typeface="Times New Roman" pitchFamily="18" charset="0"/>
              </a:rPr>
            </a:br>
            <a:r>
              <a:rPr lang="it-IT" altLang="it-IT">
                <a:latin typeface="Times New Roman" pitchFamily="18" charset="0"/>
              </a:rPr>
              <a:t>     di persone che possono essere presenti.</a:t>
            </a:r>
          </a:p>
          <a:p>
            <a:pPr algn="just">
              <a:buFont typeface="Wingdings" pitchFamily="2" charset="2"/>
              <a:buChar char="Ø"/>
            </a:pPr>
            <a:endParaRPr lang="it-IT" altLang="it-IT">
              <a:latin typeface="Times New Roman" pitchFamily="18" charset="0"/>
            </a:endParaRPr>
          </a:p>
          <a:p>
            <a:pPr algn="just">
              <a:buFont typeface="Wingdings" pitchFamily="2" charset="2"/>
              <a:buChar char="Ø"/>
            </a:pPr>
            <a:r>
              <a:rPr lang="it-IT" altLang="it-IT">
                <a:latin typeface="Times New Roman" pitchFamily="18" charset="0"/>
              </a:rPr>
              <a:t> Le porte devono essere apribili nel verso dell'esodo.</a:t>
            </a:r>
          </a:p>
        </p:txBody>
      </p:sp>
      <p:pic>
        <p:nvPicPr>
          <p:cNvPr id="153605" name="Picture 4"/>
          <p:cNvPicPr>
            <a:picLocks noChangeAspect="1" noChangeArrowheads="1"/>
          </p:cNvPicPr>
          <p:nvPr/>
        </p:nvPicPr>
        <p:blipFill>
          <a:blip r:embed="rId3" cstate="print"/>
          <a:srcRect t="1962" b="63199"/>
          <a:stretch>
            <a:fillRect/>
          </a:stretch>
        </p:blipFill>
        <p:spPr bwMode="auto">
          <a:xfrm>
            <a:off x="1681163" y="3654425"/>
            <a:ext cx="1666875" cy="1646238"/>
          </a:xfrm>
          <a:prstGeom prst="rect">
            <a:avLst/>
          </a:prstGeom>
          <a:noFill/>
          <a:ln w="28575">
            <a:solidFill>
              <a:srgbClr val="FF0000"/>
            </a:solidFill>
            <a:miter lim="800000"/>
            <a:headEnd/>
            <a:tailEnd/>
          </a:ln>
        </p:spPr>
      </p:pic>
      <p:pic>
        <p:nvPicPr>
          <p:cNvPr id="153606" name="Picture 5"/>
          <p:cNvPicPr>
            <a:picLocks noChangeAspect="1" noChangeArrowheads="1"/>
          </p:cNvPicPr>
          <p:nvPr/>
        </p:nvPicPr>
        <p:blipFill>
          <a:blip r:embed="rId3" cstate="print"/>
          <a:srcRect t="36801" b="28360"/>
          <a:stretch>
            <a:fillRect/>
          </a:stretch>
        </p:blipFill>
        <p:spPr bwMode="auto">
          <a:xfrm>
            <a:off x="3984625" y="3943350"/>
            <a:ext cx="1666875" cy="1646238"/>
          </a:xfrm>
          <a:prstGeom prst="rect">
            <a:avLst/>
          </a:prstGeom>
          <a:noFill/>
          <a:ln w="28575">
            <a:solidFill>
              <a:srgbClr val="FF0000"/>
            </a:solidFill>
            <a:miter lim="800000"/>
            <a:headEnd/>
            <a:tailEnd/>
          </a:ln>
        </p:spPr>
      </p:pic>
      <p:pic>
        <p:nvPicPr>
          <p:cNvPr id="153607" name="Picture 6"/>
          <p:cNvPicPr>
            <a:picLocks noChangeAspect="1" noChangeArrowheads="1"/>
          </p:cNvPicPr>
          <p:nvPr/>
        </p:nvPicPr>
        <p:blipFill>
          <a:blip r:embed="rId3" cstate="print"/>
          <a:srcRect t="69704"/>
          <a:stretch>
            <a:fillRect/>
          </a:stretch>
        </p:blipFill>
        <p:spPr bwMode="auto">
          <a:xfrm>
            <a:off x="6361113" y="4373563"/>
            <a:ext cx="1666875" cy="1431925"/>
          </a:xfrm>
          <a:prstGeom prst="rect">
            <a:avLst/>
          </a:prstGeom>
          <a:noFill/>
          <a:ln w="28575">
            <a:solidFill>
              <a:srgbClr val="FF0000"/>
            </a:solidFill>
            <a:miter lim="800000"/>
            <a:headEnd/>
            <a:tailEnd/>
          </a:ln>
        </p:spPr>
      </p:pic>
      <p:sp>
        <p:nvSpPr>
          <p:cNvPr id="153608" name="Text Box 7"/>
          <p:cNvSpPr txBox="1">
            <a:spLocks noChangeArrowheads="1"/>
          </p:cNvSpPr>
          <p:nvPr/>
        </p:nvSpPr>
        <p:spPr bwMode="auto">
          <a:xfrm>
            <a:off x="900113" y="5949950"/>
            <a:ext cx="7632700" cy="358775"/>
          </a:xfrm>
          <a:prstGeom prst="rect">
            <a:avLst/>
          </a:prstGeom>
          <a:solidFill>
            <a:srgbClr val="FFFF99"/>
          </a:solidFill>
          <a:ln w="9525">
            <a:solidFill>
              <a:schemeClr val="tx2"/>
            </a:solidFill>
            <a:miter lim="800000"/>
            <a:headEnd/>
            <a:tailEnd/>
          </a:ln>
        </p:spPr>
        <p:txBody>
          <a:bodyPr/>
          <a:lstStyle/>
          <a:p>
            <a:pPr algn="ctr"/>
            <a:r>
              <a:rPr lang="it-IT" altLang="it-IT" sz="2000" b="1">
                <a:solidFill>
                  <a:srgbClr val="FF3300"/>
                </a:solidFill>
                <a:latin typeface="Times New Roman" pitchFamily="18" charset="0"/>
              </a:rPr>
              <a:t>NON BLOCCATE MAI LE USCITE DI EMERGENZA!!!</a:t>
            </a:r>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Segnaposto numero diapositiva 2"/>
          <p:cNvSpPr>
            <a:spLocks noGrp="1"/>
          </p:cNvSpPr>
          <p:nvPr>
            <p:ph type="sldNum" sz="quarter" idx="10"/>
          </p:nvPr>
        </p:nvSpPr>
        <p:spPr>
          <a:noFill/>
          <a:ln>
            <a:miter lim="800000"/>
            <a:headEnd/>
            <a:tailEnd/>
          </a:ln>
        </p:spPr>
        <p:txBody>
          <a:bodyPr/>
          <a:lstStyle/>
          <a:p>
            <a:fld id="{C37C7657-AB0C-476B-930D-A30D0ED59882}" type="slidenum">
              <a:rPr lang="it-IT" altLang="it-IT" smtClean="0"/>
              <a:pPr/>
              <a:t>9</a:t>
            </a:fld>
            <a:endParaRPr lang="it-IT" altLang="it-IT" smtClean="0"/>
          </a:p>
        </p:txBody>
      </p:sp>
      <p:sp>
        <p:nvSpPr>
          <p:cNvPr id="154627" name="Text Box 2"/>
          <p:cNvSpPr txBox="1">
            <a:spLocks noChangeArrowheads="1"/>
          </p:cNvSpPr>
          <p:nvPr>
            <p:ph type="title"/>
          </p:nvPr>
        </p:nvSpPr>
        <p:spPr>
          <a:xfrm>
            <a:off x="611188" y="762000"/>
            <a:ext cx="7924800" cy="795338"/>
          </a:xfrm>
          <a:prstGeom prst="rect">
            <a:avLst/>
          </a:prstGeom>
          <a:noFill/>
        </p:spPr>
        <p:txBody>
          <a:bodyPr/>
          <a:lstStyle/>
          <a:p>
            <a:pPr defTabSz="793750" eaLnBrk="1" hangingPunct="1">
              <a:lnSpc>
                <a:spcPct val="100000"/>
              </a:lnSpc>
              <a:tabLst>
                <a:tab pos="392113" algn="l"/>
              </a:tabLst>
            </a:pPr>
            <a:r>
              <a:rPr lang="it-IT" altLang="it-IT" smtClean="0"/>
              <a:t>Vie ed Uscite di Emergenza</a:t>
            </a:r>
          </a:p>
        </p:txBody>
      </p:sp>
      <p:sp>
        <p:nvSpPr>
          <p:cNvPr id="154628" name="Rectangle 3"/>
          <p:cNvSpPr>
            <a:spLocks noChangeArrowheads="1"/>
          </p:cNvSpPr>
          <p:nvPr/>
        </p:nvSpPr>
        <p:spPr bwMode="auto">
          <a:xfrm>
            <a:off x="900113" y="2133600"/>
            <a:ext cx="7632700" cy="1190625"/>
          </a:xfrm>
          <a:prstGeom prst="rect">
            <a:avLst/>
          </a:prstGeom>
          <a:solidFill>
            <a:srgbClr val="FFFFFF"/>
          </a:solidFill>
          <a:ln w="12700" algn="ctr">
            <a:noFill/>
            <a:miter lim="800000"/>
            <a:headEnd/>
            <a:tailEnd/>
          </a:ln>
          <a:effectLst/>
        </p:spPr>
        <p:txBody>
          <a:bodyPr lIns="92075" tIns="46038" rIns="92075" bIns="46038">
            <a:spAutoFit/>
          </a:bodyPr>
          <a:lstStyle/>
          <a:p>
            <a:pPr algn="just">
              <a:buFont typeface="Wingdings" pitchFamily="2" charset="2"/>
              <a:buChar char="Ø"/>
            </a:pPr>
            <a:r>
              <a:rPr lang="it-IT" altLang="it-IT">
                <a:latin typeface="Times New Roman" pitchFamily="18" charset="0"/>
              </a:rPr>
              <a:t> Devono essere evidenziate da apposita segnaletica;</a:t>
            </a:r>
          </a:p>
          <a:p>
            <a:pPr algn="just">
              <a:buFont typeface="Wingdings" pitchFamily="2" charset="2"/>
              <a:buChar char="Ø"/>
            </a:pPr>
            <a:endParaRPr lang="it-IT" altLang="it-IT">
              <a:latin typeface="Times New Roman" pitchFamily="18" charset="0"/>
            </a:endParaRPr>
          </a:p>
          <a:p>
            <a:pPr algn="just">
              <a:buFont typeface="Wingdings" pitchFamily="2" charset="2"/>
              <a:buChar char="Ø"/>
            </a:pPr>
            <a:r>
              <a:rPr lang="it-IT" altLang="it-IT">
                <a:latin typeface="Times New Roman" pitchFamily="18" charset="0"/>
              </a:rPr>
              <a:t> Devono essere illuminate e funzionare in caso di guasto dell'impianto </a:t>
            </a:r>
            <a:br>
              <a:rPr lang="it-IT" altLang="it-IT">
                <a:latin typeface="Times New Roman" pitchFamily="18" charset="0"/>
              </a:rPr>
            </a:br>
            <a:r>
              <a:rPr lang="it-IT" altLang="it-IT">
                <a:latin typeface="Times New Roman" pitchFamily="18" charset="0"/>
              </a:rPr>
              <a:t>     elettrico.</a:t>
            </a:r>
          </a:p>
        </p:txBody>
      </p:sp>
      <p:pic>
        <p:nvPicPr>
          <p:cNvPr id="154629" name="Picture 5"/>
          <p:cNvPicPr>
            <a:picLocks noChangeAspect="1" noChangeArrowheads="1"/>
          </p:cNvPicPr>
          <p:nvPr/>
        </p:nvPicPr>
        <p:blipFill>
          <a:blip r:embed="rId3" cstate="print"/>
          <a:srcRect/>
          <a:stretch>
            <a:fillRect/>
          </a:stretch>
        </p:blipFill>
        <p:spPr bwMode="auto">
          <a:xfrm>
            <a:off x="1763713" y="3716338"/>
            <a:ext cx="2016125" cy="2016125"/>
          </a:xfrm>
          <a:prstGeom prst="rect">
            <a:avLst/>
          </a:prstGeom>
          <a:noFill/>
          <a:ln w="9525">
            <a:noFill/>
            <a:miter lim="800000"/>
            <a:headEnd/>
            <a:tailEnd/>
          </a:ln>
          <a:effectLst/>
        </p:spPr>
      </p:pic>
      <p:pic>
        <p:nvPicPr>
          <p:cNvPr id="154630" name="Picture 6"/>
          <p:cNvPicPr>
            <a:picLocks noChangeAspect="1" noChangeArrowheads="1"/>
          </p:cNvPicPr>
          <p:nvPr/>
        </p:nvPicPr>
        <p:blipFill>
          <a:blip r:embed="rId4" cstate="print"/>
          <a:srcRect/>
          <a:stretch>
            <a:fillRect/>
          </a:stretch>
        </p:blipFill>
        <p:spPr bwMode="auto">
          <a:xfrm>
            <a:off x="5219700" y="4221163"/>
            <a:ext cx="2016125" cy="2016125"/>
          </a:xfrm>
          <a:prstGeom prst="rect">
            <a:avLst/>
          </a:prstGeom>
          <a:noFill/>
          <a:ln w="9525">
            <a:noFill/>
            <a:miter lim="800000"/>
            <a:headEnd/>
            <a:tailEnd/>
          </a:ln>
          <a:effectLst/>
        </p:spPr>
      </p:pic>
    </p:spTree>
  </p:cSld>
  <p:clrMapOvr>
    <a:masterClrMapping/>
  </p:clrMapOvr>
  <p:transition spd="med">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52709&quot;&gt;&lt;/object&gt;&lt;object type=&quot;2&quot; unique_id=&quot;52710&quot;&gt;&lt;object type=&quot;3&quot; unique_id=&quot;52711&quot;&gt;&lt;property id=&quot;20148&quot; value=&quot;5&quot;/&gt;&lt;property id=&quot;20300&quot; value=&quot;Slide 1 - &amp;quot;LUOGHI DI LAVORO&amp;#x0D;&amp;#x0A;ERRORI&amp;#x0D;&amp;#x0A;SEGNALETICA&amp;quot;&quot;/&gt;&lt;property id=&quot;20307&quot; value=&quot;359&quot;/&gt;&lt;/object&gt;&lt;object type=&quot;3&quot; unique_id=&quot;52712&quot;&gt;&lt;property id=&quot;20148&quot; value=&quot;5&quot;/&gt;&lt;property id=&quot;20300&quot; value=&quot;Slide 2&quot;/&gt;&lt;property id=&quot;20307&quot; value=&quot;360&quot;/&gt;&lt;/object&gt;&lt;object type=&quot;3&quot; unique_id=&quot;52713&quot;&gt;&lt;property id=&quot;20148&quot; value=&quot;5&quot;/&gt;&lt;property id=&quot;20300&quot; value=&quot;Slide 3 - &amp;quot;&amp;#x0D;&amp;#x0A;&amp;#x0D;&amp;#x0A;&amp;#x0D;&amp;#x0A;&amp;#x0D;&amp;#x0A;&amp;#x0D;&amp;#x0A;&amp;#x0D;&amp;#x0A;&amp;#x0D;&amp;#x0A;&amp;#x0D;&amp;#x0A;&amp;#x0D;&amp;#x0A;&amp;#x0D;&amp;#x0A;&amp;#x0D;&amp;#x0A;&amp;#x0D;&amp;#x0A;&amp;#x0D;&amp;#x0A;&amp;quot;&quot;/&gt;&lt;property id=&quot;20307&quot; value=&quot;361&quot;/&gt;&lt;/object&gt;&lt;object type=&quot;3&quot; unique_id=&quot;52714&quot;&gt;&lt;property id=&quot;20148&quot; value=&quot;5&quot;/&gt;&lt;property id=&quot;20300&quot; value=&quot;Slide 4 - &amp;quot;Definizione (art. 30)&amp;quot;&quot;/&gt;&lt;property id=&quot;20307&quot; value=&quot;341&quot;/&gt;&lt;/object&gt;&lt;object type=&quot;3&quot; unique_id=&quot;52715&quot;&gt;&lt;property id=&quot;20148&quot; value=&quot;5&quot;/&gt;&lt;property id=&quot;20300&quot; value=&quot;Slide 5 - &amp;quot;Luoghi di Lavoro&amp;quot;&quot;/&gt;&lt;property id=&quot;20307&quot; value=&quot;343&quot;/&gt;&lt;/object&gt;&lt;object type=&quot;3&quot; unique_id=&quot;52716&quot;&gt;&lt;property id=&quot;20148&quot; value=&quot;5&quot;/&gt;&lt;property id=&quot;20300&quot; value=&quot;Slide 6 - &amp;quot;Pavimenti&amp;quot;&quot;/&gt;&lt;property id=&quot;20307&quot; value=&quot;349&quot;/&gt;&lt;/object&gt;&lt;object type=&quot;3&quot; unique_id=&quot;52717&quot;&gt;&lt;property id=&quot;20148&quot; value=&quot;5&quot;/&gt;&lt;property id=&quot;20300&quot; value=&quot;Slide 7 - &amp;quot;Vie di Circolazione&amp;quot;&quot;/&gt;&lt;property id=&quot;20307&quot; value=&quot;350&quot;/&gt;&lt;/object&gt;&lt;object type=&quot;3&quot; unique_id=&quot;52718&quot;&gt;&lt;property id=&quot;20148&quot; value=&quot;5&quot;/&gt;&lt;property id=&quot;20300&quot; value=&quot;Slide 8 - &amp;quot;Vie ed Uscite di Emergenza&amp;quot;&quot;/&gt;&lt;property id=&quot;20307&quot; value=&quot;351&quot;/&gt;&lt;/object&gt;&lt;object type=&quot;3&quot; unique_id=&quot;52719&quot;&gt;&lt;property id=&quot;20148&quot; value=&quot;5&quot;/&gt;&lt;property id=&quot;20300&quot; value=&quot;Slide 9 - &amp;quot;Vie ed Uscite di Emergenza&amp;quot;&quot;/&gt;&lt;property id=&quot;20307&quot; value=&quot;352&quot;/&gt;&lt;/object&gt;&lt;object type=&quot;3&quot; unique_id=&quot;52720&quot;&gt;&lt;property id=&quot;20148&quot; value=&quot;5&quot;/&gt;&lt;property id=&quot;20300&quot; value=&quot;Slide 10 - &amp;quot;Vietato Fumare (L. 3/2003)&amp;quot;&quot;/&gt;&lt;property id=&quot;20307&quot; value=&quot;344&quot;/&gt;&lt;/object&gt;&lt;object type=&quot;3&quot; unique_id=&quot;52721&quot;&gt;&lt;property id=&quot;20148&quot; value=&quot;5&quot;/&gt;&lt;property id=&quot;20300&quot; value=&quot;Slide 11 - &amp;quot;Vietato Fumare (L. 3/2003)&amp;quot;&quot;/&gt;&lt;property id=&quot;20307&quot; value=&quot;345&quot;/&gt;&lt;/object&gt;&lt;object type=&quot;3&quot; unique_id=&quot;52722&quot;&gt;&lt;property id=&quot;20148&quot; value=&quot;5&quot;/&gt;&lt;property id=&quot;20300&quot; value=&quot;Slide 12&quot;/&gt;&lt;property id=&quot;20307&quot; value=&quot;346&quot;/&gt;&lt;/object&gt;&lt;object type=&quot;3&quot; unique_id=&quot;52723&quot;&gt;&lt;property id=&quot;20148&quot; value=&quot;5&quot;/&gt;&lt;property id=&quot;20300&quot; value=&quot;Slide 13 - &amp;quot;Perché il Fumo fa male?&amp;quot;&quot;/&gt;&lt;property id=&quot;20307&quot; value=&quot;347&quot;/&gt;&lt;/object&gt;&lt;object type=&quot;3&quot; unique_id=&quot;52724&quot;&gt;&lt;property id=&quot;20148&quot; value=&quot;5&quot;/&gt;&lt;property id=&quot;20300&quot; value=&quot;Slide 14 - &amp;quot;Malattie legate al Fumo&amp;quot;&quot;/&gt;&lt;property id=&quot;20307&quot; value=&quot;348&quot;/&gt;&lt;/object&gt;&lt;object type=&quot;3&quot; unique_id=&quot;52725&quot;&gt;&lt;property id=&quot;20148&quot; value=&quot;5&quot;/&gt;&lt;property id=&quot;20300&quot; value=&quot;Slide 15 - &amp;quot;Microclima&amp;quot;&quot;/&gt;&lt;property id=&quot;20307&quot; value=&quot;353&quot;/&gt;&lt;/object&gt;&lt;object type=&quot;3&quot; unique_id=&quot;52726&quot;&gt;&lt;property id=&quot;20148&quot; value=&quot;5&quot;/&gt;&lt;property id=&quot;20300&quot; value=&quot;Slide 16 - &amp;quot;Benessere Termico&amp;quot;&quot;/&gt;&lt;property id=&quot;20307&quot; value=&quot;354&quot;/&gt;&lt;/object&gt;&lt;object type=&quot;3&quot; unique_id=&quot;52727&quot;&gt;&lt;property id=&quot;20148&quot; value=&quot;5&quot;/&gt;&lt;property id=&quot;20300&quot; value=&quot;Slide 17&quot;/&gt;&lt;property id=&quot;20307&quot; value=&quot;362&quot;/&gt;&lt;/object&gt;&lt;object type=&quot;3&quot; unique_id=&quot;52728&quot;&gt;&lt;property id=&quot;20148&quot; value=&quot;5&quot;/&gt;&lt;property id=&quot;20300&quot; value=&quot;Slide 18 - &amp;quot;Benessere Termico&amp;quot;&quot;/&gt;&lt;property id=&quot;20307&quot; value=&quot;355&quot;/&gt;&lt;/object&gt;&lt;object type=&quot;3&quot; unique_id=&quot;52729&quot;&gt;&lt;property id=&quot;20148&quot; value=&quot;5&quot;/&gt;&lt;property id=&quot;20300&quot; value=&quot;Slide 19 - &amp;quot;Rischi&amp;quot;&quot;/&gt;&lt;property id=&quot;20307&quot; value=&quot;356&quot;/&gt;&lt;/object&gt;&lt;object type=&quot;3&quot; unique_id=&quot;52730&quot;&gt;&lt;property id=&quot;20148&quot; value=&quot;5&quot;/&gt;&lt;property id=&quot;20300&quot; value=&quot;Slide 36&quot;/&gt;&lt;property id=&quot;20307&quot; value=&quot;363&quot;/&gt;&lt;/object&gt;&lt;object type=&quot;3&quot; unique_id=&quot;52731&quot;&gt;&lt;property id=&quot;20148&quot; value=&quot;5&quot;/&gt;&lt;property id=&quot;20300&quot; value=&quot;Slide 37&quot;/&gt;&lt;property id=&quot;20307&quot; value=&quot;364&quot;/&gt;&lt;/object&gt;&lt;object type=&quot;3&quot; unique_id=&quot;52732&quot;&gt;&lt;property id=&quot;20148&quot; value=&quot;5&quot;/&gt;&lt;property id=&quot;20300&quot; value=&quot;Slide 38&quot;/&gt;&lt;property id=&quot;20307&quot; value=&quot;365&quot;/&gt;&lt;/object&gt;&lt;object type=&quot;3&quot; unique_id=&quot;52733&quot;&gt;&lt;property id=&quot;20148&quot; value=&quot;5&quot;/&gt;&lt;property id=&quot;20300&quot; value=&quot;Slide 40 - &amp;quot;Segnaletica di sicurezza&amp;quot;&quot;/&gt;&lt;property id=&quot;20307&quot; value=&quot;366&quot;/&gt;&lt;/object&gt;&lt;object type=&quot;3&quot; unique_id=&quot;52734&quot;&gt;&lt;property id=&quot;20148&quot; value=&quot;5&quot;/&gt;&lt;property id=&quot;20300&quot; value=&quot;Slide 41 - &amp;quot;Cartelli di divieto&amp;quot;&quot;/&gt;&lt;property id=&quot;20307&quot; value=&quot;367&quot;/&gt;&lt;/object&gt;&lt;object type=&quot;3&quot; unique_id=&quot;52735&quot;&gt;&lt;property id=&quot;20148&quot; value=&quot;5&quot;/&gt;&lt;property id=&quot;20300&quot; value=&quot;Slide 42 - &amp;quot;Cartelli di obbligo/prescrizione&amp;quot;&quot;/&gt;&lt;property id=&quot;20307&quot; value=&quot;368&quot;/&gt;&lt;/object&gt;&lt;object type=&quot;3&quot; unique_id=&quot;52736&quot;&gt;&lt;property id=&quot;20148&quot; value=&quot;5&quot;/&gt;&lt;property id=&quot;20300&quot; value=&quot;Slide 43 - &amp;quot;Cartelli di pericolo 1&amp;quot;&quot;/&gt;&lt;property id=&quot;20307&quot; value=&quot;370&quot;/&gt;&lt;/object&gt;&lt;object type=&quot;3&quot; unique_id=&quot;52737&quot;&gt;&lt;property id=&quot;20148&quot; value=&quot;5&quot;/&gt;&lt;property id=&quot;20300&quot; value=&quot;Slide 44 - &amp;quot;Cartelli di pericolo 2&amp;quot;&quot;/&gt;&lt;property id=&quot;20307&quot; value=&quot;369&quot;/&gt;&lt;/object&gt;&lt;object type=&quot;3&quot; unique_id=&quot;52738&quot;&gt;&lt;property id=&quot;20148&quot; value=&quot;5&quot;/&gt;&lt;property id=&quot;20300&quot; value=&quot;Slide 45 - &amp;quot;Cartelli di salvataggio 1&amp;quot;&quot;/&gt;&lt;property id=&quot;20307&quot; value=&quot;371&quot;/&gt;&lt;/object&gt;&lt;object type=&quot;3&quot; unique_id=&quot;52739&quot;&gt;&lt;property id=&quot;20148&quot; value=&quot;5&quot;/&gt;&lt;property id=&quot;20300&quot; value=&quot;Slide 46 - &amp;quot;Cartelli di salvataggio 2&amp;quot;&quot;/&gt;&lt;property id=&quot;20307&quot; value=&quot;372&quot;/&gt;&lt;/object&gt;&lt;object type=&quot;3&quot; unique_id=&quot;52740&quot;&gt;&lt;property id=&quot;20148&quot; value=&quot;5&quot;/&gt;&lt;property id=&quot;20300&quot; value=&quot;Slide 47 - &amp;quot;Cartelli per le attrezzature antincendio&amp;quot;&quot;/&gt;&lt;property id=&quot;20307&quot; value=&quot;373&quot;/&gt;&lt;/object&gt;&lt;object type=&quot;3&quot; unique_id=&quot;54082&quot;&gt;&lt;property id=&quot;20148&quot; value=&quot;5&quot;/&gt;&lt;property id=&quot;20300&quot; value=&quot;Slide 39&quot;/&gt;&lt;property id=&quot;20307&quot; value=&quot;374&quot;/&gt;&lt;/object&gt;&lt;object type=&quot;3&quot; unique_id=&quot;54975&quot;&gt;&lt;property id=&quot;20148&quot; value=&quot;5&quot;/&gt;&lt;property id=&quot;20300&quot; value=&quot;Slide 20 - &amp;quot;L’errore&amp;quot;&quot;/&gt;&lt;property id=&quot;20307&quot; value=&quot;377&quot;/&gt;&lt;/object&gt;&lt;object type=&quot;3&quot; unique_id=&quot;54976&quot;&gt;&lt;property id=&quot;20148&quot; value=&quot;5&quot;/&gt;&lt;property id=&quot;20300&quot; value=&quot;Slide 21&quot;/&gt;&lt;property id=&quot;20307&quot; value=&quot;389&quot;/&gt;&lt;/object&gt;&lt;object type=&quot;3&quot; unique_id=&quot;54977&quot;&gt;&lt;property id=&quot;20148&quot; value=&quot;5&quot;/&gt;&lt;property id=&quot;20300&quot; value=&quot;Slide 22&quot;/&gt;&lt;property id=&quot;20307&quot; value=&quot;385&quot;/&gt;&lt;/object&gt;&lt;object type=&quot;3&quot; unique_id=&quot;54978&quot;&gt;&lt;property id=&quot;20148&quot; value=&quot;5&quot;/&gt;&lt;property id=&quot;20300&quot; value=&quot;Slide 23&quot;/&gt;&lt;property id=&quot;20307&quot; value=&quot;387&quot;/&gt;&lt;/object&gt;&lt;object type=&quot;3&quot; unique_id=&quot;54979&quot;&gt;&lt;property id=&quot;20148&quot; value=&quot;5&quot;/&gt;&lt;property id=&quot;20300&quot; value=&quot;Slide 24&quot;/&gt;&lt;property id=&quot;20307&quot; value=&quot;386&quot;/&gt;&lt;/object&gt;&lt;object type=&quot;3&quot; unique_id=&quot;54980&quot;&gt;&lt;property id=&quot;20148&quot; value=&quot;5&quot;/&gt;&lt;property id=&quot;20300&quot; value=&quot;Slide 25&quot;/&gt;&lt;property id=&quot;20307&quot; value=&quot;388&quot;/&gt;&lt;/object&gt;&lt;object type=&quot;3&quot; unique_id=&quot;54981&quot;&gt;&lt;property id=&quot;20148&quot; value=&quot;5&quot;/&gt;&lt;property id=&quot;20300&quot; value=&quot;Slide 26&quot;/&gt;&lt;property id=&quot;20307&quot; value=&quot;390&quot;/&gt;&lt;/object&gt;&lt;object type=&quot;3&quot; unique_id=&quot;54982&quot;&gt;&lt;property id=&quot;20148&quot; value=&quot;5&quot;/&gt;&lt;property id=&quot;20300&quot; value=&quot;Slide 27&quot;/&gt;&lt;property id=&quot;20307&quot; value=&quot;391&quot;/&gt;&lt;/object&gt;&lt;object type=&quot;3&quot; unique_id=&quot;54983&quot;&gt;&lt;property id=&quot;20148&quot; value=&quot;5&quot;/&gt;&lt;property id=&quot;20300&quot; value=&quot;Slide 28 - &amp;quot;ESEMPI DI COMPORTAMENTI SCORRETTI !!!&amp;quot;&quot;/&gt;&lt;property id=&quot;20307&quot; value=&quot;393&quot;/&gt;&lt;/object&gt;&lt;object type=&quot;3&quot; unique_id=&quot;54984&quot;&gt;&lt;property id=&quot;20148&quot; value=&quot;5&quot;/&gt;&lt;property id=&quot;20300&quot; value=&quot;Slide 29&quot;/&gt;&lt;property id=&quot;20307&quot; value=&quot;392&quot;/&gt;&lt;/object&gt;&lt;object type=&quot;3&quot; unique_id=&quot;54985&quot;&gt;&lt;property id=&quot;20148&quot; value=&quot;5&quot;/&gt;&lt;property id=&quot;20300&quot; value=&quot;Slide 30&quot;/&gt;&lt;property id=&quot;20307&quot; value=&quot;394&quot;/&gt;&lt;/object&gt;&lt;object type=&quot;3&quot; unique_id=&quot;54986&quot;&gt;&lt;property id=&quot;20148&quot; value=&quot;5&quot;/&gt;&lt;property id=&quot;20300&quot; value=&quot;Slide 31&quot;/&gt;&lt;property id=&quot;20307&quot; value=&quot;395&quot;/&gt;&lt;/object&gt;&lt;object type=&quot;3&quot; unique_id=&quot;54987&quot;&gt;&lt;property id=&quot;20148&quot; value=&quot;5&quot;/&gt;&lt;property id=&quot;20300&quot; value=&quot;Slide 32&quot;/&gt;&lt;property id=&quot;20307&quot; value=&quot;396&quot;/&gt;&lt;/object&gt;&lt;object type=&quot;3&quot; unique_id=&quot;54988&quot;&gt;&lt;property id=&quot;20148&quot; value=&quot;5&quot;/&gt;&lt;property id=&quot;20300&quot; value=&quot;Slide 33&quot;/&gt;&lt;property id=&quot;20307&quot; value=&quot;397&quot;/&gt;&lt;/object&gt;&lt;object type=&quot;3&quot; unique_id=&quot;54989&quot;&gt;&lt;property id=&quot;20148&quot; value=&quot;5&quot;/&gt;&lt;property id=&quot;20300&quot; value=&quot;Slide 34&quot;/&gt;&lt;property id=&quot;20307&quot; value=&quot;398&quot;/&gt;&lt;/object&gt;&lt;object type=&quot;3&quot; unique_id=&quot;54990&quot;&gt;&lt;property id=&quot;20148&quot; value=&quot;5&quot;/&gt;&lt;property id=&quot;20300&quot; value=&quot;Slide 35&quot;/&gt;&lt;property id=&quot;20307&quot; value=&quot;399&quot;/&gt;&lt;/object&gt;&lt;/object&gt;&lt;/object&gt;&lt;/database&gt;"/>
  <p:tag name="SECTOMILLISECCONVERTED" val="1"/>
</p:tagLst>
</file>

<file path=ppt/theme/_rels/theme16.xml.rels><?xml version="1.0" encoding="UTF-8" standalone="yes"?>
<Relationships xmlns="http://schemas.openxmlformats.org/package/2006/relationships"><Relationship Id="rId1" Type="http://schemas.openxmlformats.org/officeDocument/2006/relationships/image" Target="../media/image11.jpeg"/></Relationships>
</file>

<file path=ppt/theme/_rels/theme17.xml.rels><?xml version="1.0" encoding="UTF-8" standalone="yes"?>
<Relationships xmlns="http://schemas.openxmlformats.org/package/2006/relationships"><Relationship Id="rId1" Type="http://schemas.openxmlformats.org/officeDocument/2006/relationships/image" Target="../media/image11.jpeg"/></Relationships>
</file>

<file path=ppt/theme/_rels/theme18.xml.rels><?xml version="1.0" encoding="UTF-8" standalone="yes"?>
<Relationships xmlns="http://schemas.openxmlformats.org/package/2006/relationships"><Relationship Id="rId1" Type="http://schemas.openxmlformats.org/officeDocument/2006/relationships/image" Target="../media/image11.jpeg"/></Relationships>
</file>

<file path=ppt/theme/_rels/theme19.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20.xml.rels><?xml version="1.0" encoding="UTF-8" standalone="yes"?>
<Relationships xmlns="http://schemas.openxmlformats.org/package/2006/relationships"><Relationship Id="rId1" Type="http://schemas.openxmlformats.org/officeDocument/2006/relationships/image" Target="../media/image11.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Capsule">
  <a:themeElements>
    <a:clrScheme name="Capsul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3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4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_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2_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3_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Essenziale">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0.xml><?xml version="1.0" encoding="utf-8"?>
<a:theme xmlns:a="http://schemas.openxmlformats.org/drawingml/2006/main" name="4_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1.xml><?xml version="1.0" encoding="utf-8"?>
<a:theme xmlns:a="http://schemas.openxmlformats.org/drawingml/2006/main" name="Technologie">
  <a:themeElements>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nologi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lnDef>
  </a:objectDefaults>
  <a:extraClrSchemeLst>
    <a:extraClrScheme>
      <a:clrScheme name="Technologi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nologi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Technologie">
  <a:themeElements>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nologie">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ISOCTEUR" pitchFamily="49" charset="0"/>
          </a:defRPr>
        </a:defPPr>
      </a:lstStyle>
    </a:lnDef>
  </a:objectDefaults>
  <a:extraClrSchemeLst>
    <a:extraClrScheme>
      <a:clrScheme name="Technologie 1">
        <a:dk1>
          <a:srgbClr val="264D4C"/>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nologie 2">
        <a:dk1>
          <a:srgbClr val="000000"/>
        </a:dk1>
        <a:lt1>
          <a:srgbClr val="609494"/>
        </a:lt1>
        <a:dk2>
          <a:srgbClr val="FFC545"/>
        </a:dk2>
        <a:lt2>
          <a:srgbClr val="476F6E"/>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nologie 3">
        <a:dk1>
          <a:srgbClr val="000000"/>
        </a:dk1>
        <a:lt1>
          <a:srgbClr val="FFFFFF"/>
        </a:lt1>
        <a:dk2>
          <a:srgbClr val="000000"/>
        </a:dk2>
        <a:lt2>
          <a:srgbClr val="B2B2B2"/>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granaggi">
  <a:themeElements>
    <a:clrScheme name="Ingranaggi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Ingranagg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altLang="it-IT"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Ingranaggi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Ingranaggi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Ingranaggi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Ingranaggi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Ingranaggi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Ingranaggi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Ingranaggi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Cartina topografica">
  <a:themeElements>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Cartina topografica">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rtina topografica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Cartina topografica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Cartina topografica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rtina topografica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mposi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2_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390</TotalTime>
  <Words>2254</Words>
  <Application>Microsoft Office PowerPoint</Application>
  <PresentationFormat>Presentazione su schermo (4:3)</PresentationFormat>
  <Paragraphs>367</Paragraphs>
  <Slides>47</Slides>
  <Notes>21</Notes>
  <HiddenSlides>0</HiddenSlides>
  <MMClips>0</MMClips>
  <ScaleCrop>false</ScaleCrop>
  <HeadingPairs>
    <vt:vector size="6" baseType="variant">
      <vt:variant>
        <vt:lpstr>Caratteri utilizzati</vt:lpstr>
      </vt:variant>
      <vt:variant>
        <vt:i4>18</vt:i4>
      </vt:variant>
      <vt:variant>
        <vt:lpstr>Tema</vt:lpstr>
      </vt:variant>
      <vt:variant>
        <vt:i4>22</vt:i4>
      </vt:variant>
      <vt:variant>
        <vt:lpstr>Titoli diapositive</vt:lpstr>
      </vt:variant>
      <vt:variant>
        <vt:i4>47</vt:i4>
      </vt:variant>
    </vt:vector>
  </HeadingPairs>
  <TitlesOfParts>
    <vt:vector size="87" baseType="lpstr">
      <vt:lpstr>Arial</vt:lpstr>
      <vt:lpstr>Times New Roman</vt:lpstr>
      <vt:lpstr>Wingdings</vt:lpstr>
      <vt:lpstr>Arial Black</vt:lpstr>
      <vt:lpstr>Wingdings 2</vt:lpstr>
      <vt:lpstr>Arial Narrow</vt:lpstr>
      <vt:lpstr>Constantia</vt:lpstr>
      <vt:lpstr>Calibri</vt:lpstr>
      <vt:lpstr>Gill Sans MT</vt:lpstr>
      <vt:lpstr>Verdana</vt:lpstr>
      <vt:lpstr>Impact</vt:lpstr>
      <vt:lpstr>Garamond</vt:lpstr>
      <vt:lpstr>Comic Sans MS</vt:lpstr>
      <vt:lpstr>ISOCTEUR</vt:lpstr>
      <vt:lpstr>Georgia</vt:lpstr>
      <vt:lpstr>Bookman Old Style</vt:lpstr>
      <vt:lpstr>FrutigerLTStd-Roman</vt:lpstr>
      <vt:lpstr>FrutigerLTStd-Light</vt:lpstr>
      <vt:lpstr>Capsule</vt:lpstr>
      <vt:lpstr>Carta</vt:lpstr>
      <vt:lpstr>1_Ingranaggi</vt:lpstr>
      <vt:lpstr>9_Cartina topografica</vt:lpstr>
      <vt:lpstr>2_Carta</vt:lpstr>
      <vt:lpstr>9_Tema di Office</vt:lpstr>
      <vt:lpstr>5_Solstizio</vt:lpstr>
      <vt:lpstr>Struttura predefinita</vt:lpstr>
      <vt:lpstr>22_Flusso</vt:lpstr>
      <vt:lpstr>23_Flusso</vt:lpstr>
      <vt:lpstr>24_Flusso</vt:lpstr>
      <vt:lpstr>2_Cartina topografica</vt:lpstr>
      <vt:lpstr>4_Cartina topografica</vt:lpstr>
      <vt:lpstr>5_Cartina topografica</vt:lpstr>
      <vt:lpstr>6_Cartina topografica</vt:lpstr>
      <vt:lpstr>Solstizio</vt:lpstr>
      <vt:lpstr>1_Solstizio</vt:lpstr>
      <vt:lpstr>2_Solstizio</vt:lpstr>
      <vt:lpstr>3_Solstizio</vt:lpstr>
      <vt:lpstr>4_Solstizio</vt:lpstr>
      <vt:lpstr>Technologie</vt:lpstr>
      <vt:lpstr>1_Technologie</vt:lpstr>
      <vt:lpstr>LUOGHI DI LAVORO ERRORI SEGNALETICA</vt:lpstr>
      <vt:lpstr>Diapositiva 2</vt:lpstr>
      <vt:lpstr>             </vt:lpstr>
      <vt:lpstr>Definizione (art. 30)</vt:lpstr>
      <vt:lpstr>Luoghi di Lavoro</vt:lpstr>
      <vt:lpstr>Pavimenti</vt:lpstr>
      <vt:lpstr>Vie di Circolazione</vt:lpstr>
      <vt:lpstr>Vie ed Uscite di Emergenza</vt:lpstr>
      <vt:lpstr>Vie ed Uscite di Emergenza</vt:lpstr>
      <vt:lpstr>Vietato Fumare (L. 3/2003)</vt:lpstr>
      <vt:lpstr>Vietato Fumare (L. 3/2003)</vt:lpstr>
      <vt:lpstr>Diapositiva 12</vt:lpstr>
      <vt:lpstr>Perché il Fumo fa male?</vt:lpstr>
      <vt:lpstr>Malattie legate al Fumo</vt:lpstr>
      <vt:lpstr>Microclima</vt:lpstr>
      <vt:lpstr>Benessere Termico</vt:lpstr>
      <vt:lpstr>Diapositiva 17</vt:lpstr>
      <vt:lpstr>Benessere Termico</vt:lpstr>
      <vt:lpstr>Rischi</vt:lpstr>
      <vt:lpstr>L’errore</vt:lpstr>
      <vt:lpstr>Diapositiva 21</vt:lpstr>
      <vt:lpstr>Diapositiva 22</vt:lpstr>
      <vt:lpstr>Diapositiva 23</vt:lpstr>
      <vt:lpstr>Diapositiva 24</vt:lpstr>
      <vt:lpstr>Diapositiva 25</vt:lpstr>
      <vt:lpstr>Diapositiva 26</vt:lpstr>
      <vt:lpstr>Diapositiva 27</vt:lpstr>
      <vt:lpstr>ESEMPI DI COMPORTAMENTI SCORRETTI !!!</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Segnaletica di sicurezza</vt:lpstr>
      <vt:lpstr>Cartelli di divieto</vt:lpstr>
      <vt:lpstr>Cartelli di obbligo/prescrizione</vt:lpstr>
      <vt:lpstr>Cartelli di pericolo 1</vt:lpstr>
      <vt:lpstr>Cartelli di pericolo 2</vt:lpstr>
      <vt:lpstr>Cartelli di salvataggio 1</vt:lpstr>
      <vt:lpstr>Cartelli di salvataggio 2</vt:lpstr>
      <vt:lpstr>Cartelli per le attrezzature antincendio</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amilieni</dc:creator>
  <cp:lastModifiedBy>Preside</cp:lastModifiedBy>
  <cp:revision>53</cp:revision>
  <dcterms:created xsi:type="dcterms:W3CDTF">2007-04-11T13:27:29Z</dcterms:created>
  <dcterms:modified xsi:type="dcterms:W3CDTF">2017-12-05T07:26:08Z</dcterms:modified>
</cp:coreProperties>
</file>